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абинет №225\Рабочий стол\Занятия по РР\Семья.Люди\семь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Кабинет №225\Рабочий стол\Занятия по РР\Семья.Люди\бабушка вяж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64360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Кабинет №225\Рабочий стол\Занятия по РР\Семья.Люди\дедушка поех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870453" cy="651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абинет №225\Рабочий стол\Занятия по РР\Семья.Люди\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абинет №225\Рабочий стол\Занятия по РР\Семья.Люди\дев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8"/>
            <a:ext cx="7262802" cy="680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абинет №225\Рабочий стол\Занятия по РР\Семья.Люди\маль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071834" cy="674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абинет №225\Рабочий стол\Занятия по РР\Семья.Люди\мал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86610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Кабинет №225\Рабочий стол\Занятия по РР\Семья.Люди\те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абинет №225\Рабочий стол\Занятия по РР\Семья.Люди\дяд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Кабинет №225\Рабочий стол\Занятия по РР\Семья.Люди\мама готов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9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Кабинет №225\Рабочий стол\Занятия по РР\Семья.Люди\папа чин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Школа-интернат №15</cp:lastModifiedBy>
  <cp:revision>1</cp:revision>
  <dcterms:modified xsi:type="dcterms:W3CDTF">2019-10-22T02:52:08Z</dcterms:modified>
</cp:coreProperties>
</file>