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93" r:id="rId3"/>
    <p:sldId id="257" r:id="rId4"/>
    <p:sldId id="258" r:id="rId5"/>
    <p:sldId id="259" r:id="rId6"/>
    <p:sldId id="260" r:id="rId7"/>
    <p:sldId id="261" r:id="rId8"/>
    <p:sldId id="263" r:id="rId9"/>
    <p:sldId id="291" r:id="rId10"/>
    <p:sldId id="292" r:id="rId11"/>
    <p:sldId id="264" r:id="rId12"/>
    <p:sldId id="281" r:id="rId13"/>
    <p:sldId id="266" r:id="rId14"/>
    <p:sldId id="267" r:id="rId15"/>
    <p:sldId id="268" r:id="rId16"/>
    <p:sldId id="269" r:id="rId17"/>
    <p:sldId id="284" r:id="rId18"/>
    <p:sldId id="285" r:id="rId19"/>
    <p:sldId id="286" r:id="rId20"/>
    <p:sldId id="272" r:id="rId21"/>
    <p:sldId id="273" r:id="rId22"/>
    <p:sldId id="274" r:id="rId23"/>
    <p:sldId id="275" r:id="rId24"/>
    <p:sldId id="288" r:id="rId25"/>
    <p:sldId id="287" r:id="rId26"/>
    <p:sldId id="290" r:id="rId27"/>
    <p:sldId id="289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993300"/>
    <a:srgbClr val="FED6D6"/>
    <a:srgbClr val="FECACA"/>
    <a:srgbClr val="FFCCFF"/>
    <a:srgbClr val="FF0000"/>
    <a:srgbClr val="FFCCCC"/>
    <a:srgbClr val="6600CC"/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image" Target="../media/image30.wmf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image" Target="../media/image30.wm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63B99A-B759-4952-B632-830A49E36064}" type="doc">
      <dgm:prSet loTypeId="urn:microsoft.com/office/officeart/2005/8/layout/pList1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A47D8BA2-4350-42D5-8B94-E4DFD5AE45F5}">
      <dgm:prSet phldrT="[Текст]" phldr="1"/>
      <dgm:spPr/>
      <dgm:t>
        <a:bodyPr/>
        <a:lstStyle/>
        <a:p>
          <a:endParaRPr lang="ru-RU" dirty="0"/>
        </a:p>
      </dgm:t>
    </dgm:pt>
    <dgm:pt modelId="{67FC64D6-C409-45B3-85DA-7AEC2FF5175D}" type="parTrans" cxnId="{58400862-396A-4CBB-B7F0-57DD7D489F67}">
      <dgm:prSet/>
      <dgm:spPr/>
      <dgm:t>
        <a:bodyPr/>
        <a:lstStyle/>
        <a:p>
          <a:endParaRPr lang="ru-RU"/>
        </a:p>
      </dgm:t>
    </dgm:pt>
    <dgm:pt modelId="{55CBB113-482E-4203-828B-21EAC3603011}" type="sibTrans" cxnId="{58400862-396A-4CBB-B7F0-57DD7D489F67}">
      <dgm:prSet/>
      <dgm:spPr/>
      <dgm:t>
        <a:bodyPr/>
        <a:lstStyle/>
        <a:p>
          <a:endParaRPr lang="ru-RU"/>
        </a:p>
      </dgm:t>
    </dgm:pt>
    <dgm:pt modelId="{E6232B45-7841-4611-80C9-C911709DBE85}">
      <dgm:prSet phldrT="[Текст]" phldr="1"/>
      <dgm:spPr/>
      <dgm:t>
        <a:bodyPr/>
        <a:lstStyle/>
        <a:p>
          <a:endParaRPr lang="ru-RU" dirty="0"/>
        </a:p>
      </dgm:t>
    </dgm:pt>
    <dgm:pt modelId="{B460F03A-CB06-40FD-BB2B-25279D868D6C}" type="parTrans" cxnId="{A1AC7B94-082C-4226-9BBE-EA33EE4E589D}">
      <dgm:prSet/>
      <dgm:spPr/>
      <dgm:t>
        <a:bodyPr/>
        <a:lstStyle/>
        <a:p>
          <a:endParaRPr lang="ru-RU"/>
        </a:p>
      </dgm:t>
    </dgm:pt>
    <dgm:pt modelId="{AD9CD01E-405E-4422-AF32-0C03162C7BF4}" type="sibTrans" cxnId="{A1AC7B94-082C-4226-9BBE-EA33EE4E589D}">
      <dgm:prSet/>
      <dgm:spPr/>
      <dgm:t>
        <a:bodyPr/>
        <a:lstStyle/>
        <a:p>
          <a:endParaRPr lang="ru-RU"/>
        </a:p>
      </dgm:t>
    </dgm:pt>
    <dgm:pt modelId="{4076805B-23A4-484B-A9FB-00127DA3A2C5}">
      <dgm:prSet phldrT="[Текст]"/>
      <dgm:spPr/>
      <dgm:t>
        <a:bodyPr/>
        <a:lstStyle/>
        <a:p>
          <a:endParaRPr lang="ru-RU" dirty="0"/>
        </a:p>
      </dgm:t>
    </dgm:pt>
    <dgm:pt modelId="{E32F36F7-26C7-4F3A-8D3D-E06D6C19D45F}" type="parTrans" cxnId="{2E15B718-75A2-4C5B-91D2-6B7B025CB2B3}">
      <dgm:prSet/>
      <dgm:spPr/>
      <dgm:t>
        <a:bodyPr/>
        <a:lstStyle/>
        <a:p>
          <a:endParaRPr lang="ru-RU"/>
        </a:p>
      </dgm:t>
    </dgm:pt>
    <dgm:pt modelId="{D08C8D76-9A61-493D-A6CB-7542BA12F720}" type="sibTrans" cxnId="{2E15B718-75A2-4C5B-91D2-6B7B025CB2B3}">
      <dgm:prSet/>
      <dgm:spPr/>
      <dgm:t>
        <a:bodyPr/>
        <a:lstStyle/>
        <a:p>
          <a:endParaRPr lang="ru-RU"/>
        </a:p>
      </dgm:t>
    </dgm:pt>
    <dgm:pt modelId="{16E92D23-1B3B-425B-B260-8A3AA3B84E36}">
      <dgm:prSet phldrT="[Текст]"/>
      <dgm:spPr/>
      <dgm:t>
        <a:bodyPr/>
        <a:lstStyle/>
        <a:p>
          <a:endParaRPr lang="ru-RU" dirty="0"/>
        </a:p>
      </dgm:t>
    </dgm:pt>
    <dgm:pt modelId="{94C71641-D7DA-4ABC-8A2A-994E2A6C9056}" type="parTrans" cxnId="{5FF1EE7C-719E-487D-B5EF-FB1EE7910E14}">
      <dgm:prSet/>
      <dgm:spPr/>
      <dgm:t>
        <a:bodyPr/>
        <a:lstStyle/>
        <a:p>
          <a:endParaRPr lang="ru-RU"/>
        </a:p>
      </dgm:t>
    </dgm:pt>
    <dgm:pt modelId="{695A1EF0-EA1E-47C8-95ED-52A352CF0FB8}" type="sibTrans" cxnId="{5FF1EE7C-719E-487D-B5EF-FB1EE7910E14}">
      <dgm:prSet/>
      <dgm:spPr/>
      <dgm:t>
        <a:bodyPr/>
        <a:lstStyle/>
        <a:p>
          <a:endParaRPr lang="ru-RU"/>
        </a:p>
      </dgm:t>
    </dgm:pt>
    <dgm:pt modelId="{B9B29F6F-E3BF-418A-9A9E-7BDA2C322EB7}">
      <dgm:prSet phldrT="[Текст]" phldr="1"/>
      <dgm:spPr/>
      <dgm:t>
        <a:bodyPr/>
        <a:lstStyle/>
        <a:p>
          <a:endParaRPr lang="ru-RU" dirty="0"/>
        </a:p>
      </dgm:t>
    </dgm:pt>
    <dgm:pt modelId="{19862408-26DE-4402-8835-25A6F95BC798}" type="sibTrans" cxnId="{F0FA364E-43A4-48C3-9180-6298261C62D7}">
      <dgm:prSet/>
      <dgm:spPr/>
      <dgm:t>
        <a:bodyPr/>
        <a:lstStyle/>
        <a:p>
          <a:endParaRPr lang="ru-RU"/>
        </a:p>
      </dgm:t>
    </dgm:pt>
    <dgm:pt modelId="{26A8AF74-772A-4C88-B25B-81EBFD823212}" type="parTrans" cxnId="{F0FA364E-43A4-48C3-9180-6298261C62D7}">
      <dgm:prSet/>
      <dgm:spPr/>
      <dgm:t>
        <a:bodyPr/>
        <a:lstStyle/>
        <a:p>
          <a:endParaRPr lang="ru-RU"/>
        </a:p>
      </dgm:t>
    </dgm:pt>
    <dgm:pt modelId="{C2B4BD93-1E2E-4C53-89AE-CFB3D225B610}">
      <dgm:prSet phldrT="[Текст]" phldr="1"/>
      <dgm:spPr/>
      <dgm:t>
        <a:bodyPr/>
        <a:lstStyle/>
        <a:p>
          <a:endParaRPr lang="ru-RU" dirty="0"/>
        </a:p>
      </dgm:t>
    </dgm:pt>
    <dgm:pt modelId="{C0EB7C7D-3B86-47F4-968B-14E0E86E5FB6}" type="sibTrans" cxnId="{D922AAE8-BC1B-4EE1-A8DD-238241FF244A}">
      <dgm:prSet/>
      <dgm:spPr/>
      <dgm:t>
        <a:bodyPr/>
        <a:lstStyle/>
        <a:p>
          <a:endParaRPr lang="ru-RU"/>
        </a:p>
      </dgm:t>
    </dgm:pt>
    <dgm:pt modelId="{76E8E10A-7F9F-4779-B659-E1A86EBFBD9E}" type="parTrans" cxnId="{D922AAE8-BC1B-4EE1-A8DD-238241FF244A}">
      <dgm:prSet/>
      <dgm:spPr/>
      <dgm:t>
        <a:bodyPr/>
        <a:lstStyle/>
        <a:p>
          <a:endParaRPr lang="ru-RU"/>
        </a:p>
      </dgm:t>
    </dgm:pt>
    <dgm:pt modelId="{5E26DE19-37F4-438E-9B76-2DE00E9AEAFE}" type="pres">
      <dgm:prSet presAssocID="{5363B99A-B759-4952-B632-830A49E3606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5E74E1A-0E4B-44A7-875F-E5F12EBF572F}" type="pres">
      <dgm:prSet presAssocID="{C2B4BD93-1E2E-4C53-89AE-CFB3D225B610}" presName="compNode" presStyleCnt="0"/>
      <dgm:spPr/>
    </dgm:pt>
    <dgm:pt modelId="{7674F099-885A-42FA-B6F5-7D0D7E2D6C55}" type="pres">
      <dgm:prSet presAssocID="{C2B4BD93-1E2E-4C53-89AE-CFB3D225B610}" presName="pictRect" presStyleLbl="node1" presStyleIdx="0" presStyleCnt="6" custScaleX="78560" custScaleY="84232" custLinFactY="98268" custLinFactNeighborX="-8807" custLinFactNeighborY="10000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5E6BCE1-4D1D-4E6B-B5EF-C41BFAE32795}" type="pres">
      <dgm:prSet presAssocID="{C2B4BD93-1E2E-4C53-89AE-CFB3D225B610}" presName="textRect" presStyleLbl="revTx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ABD597-C614-495E-A87D-A059E324BB19}" type="pres">
      <dgm:prSet presAssocID="{C0EB7C7D-3B86-47F4-968B-14E0E86E5FB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91CF2DE3-B23E-4B9B-96D2-B5C6668010DB}" type="pres">
      <dgm:prSet presAssocID="{A47D8BA2-4350-42D5-8B94-E4DFD5AE45F5}" presName="compNode" presStyleCnt="0"/>
      <dgm:spPr/>
    </dgm:pt>
    <dgm:pt modelId="{88F51550-9BB9-4811-BCE6-25B1DAB7A106}" type="pres">
      <dgm:prSet presAssocID="{A47D8BA2-4350-42D5-8B94-E4DFD5AE45F5}" presName="pictRect" presStyleLbl="node1" presStyleIdx="1" presStyleCnt="6" custScaleX="73293" custScaleY="100008" custLinFactX="36730" custLinFactNeighborX="100000" custLinFactNeighborY="2642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5D108A30-A81C-4EFD-9CBC-983DEA45A1BF}" type="pres">
      <dgm:prSet presAssocID="{A47D8BA2-4350-42D5-8B94-E4DFD5AE45F5}" presName="textRect" presStyleLbl="revTx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9D06F5-C77D-42BC-886B-EE803048858F}" type="pres">
      <dgm:prSet presAssocID="{55CBB113-482E-4203-828B-21EAC3603011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6F608C9-7867-40A1-A28C-73F4934E3DFC}" type="pres">
      <dgm:prSet presAssocID="{B9B29F6F-E3BF-418A-9A9E-7BDA2C322EB7}" presName="compNode" presStyleCnt="0"/>
      <dgm:spPr/>
    </dgm:pt>
    <dgm:pt modelId="{CE2DD92E-5745-456E-9CA1-9228C3BFC094}" type="pres">
      <dgm:prSet presAssocID="{B9B29F6F-E3BF-418A-9A9E-7BDA2C322EB7}" presName="pictRect" presStyleLbl="node1" presStyleIdx="2" presStyleCnt="6" custScaleX="84937" custScaleY="81564" custLinFactX="-6538" custLinFactNeighborX="-100000" custLinFactNeighborY="1250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B7C4D44-CB4E-40F1-89D2-657AFFEA37A4}" type="pres">
      <dgm:prSet presAssocID="{B9B29F6F-E3BF-418A-9A9E-7BDA2C322EB7}" presName="textRect" presStyleLbl="revTx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8CBBDD-E315-48AF-B0AC-3521AA8CC034}" type="pres">
      <dgm:prSet presAssocID="{19862408-26DE-4402-8835-25A6F95BC79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34FB36D-416D-47D5-86D7-0C986F77B2C4}" type="pres">
      <dgm:prSet presAssocID="{E6232B45-7841-4611-80C9-C911709DBE85}" presName="compNode" presStyleCnt="0"/>
      <dgm:spPr/>
    </dgm:pt>
    <dgm:pt modelId="{FB29B29D-FD24-4F69-AF61-24013085F4DC}" type="pres">
      <dgm:prSet presAssocID="{E6232B45-7841-4611-80C9-C911709DBE85}" presName="pictRect" presStyleLbl="node1" presStyleIdx="3" presStyleCnt="6" custScaleX="84938" custScaleY="100150" custLinFactY="-28063" custLinFactNeighborX="-7685" custLinFactNeighborY="-10000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68CE7F01-6D1B-4AE7-9F87-ED3E3073D29F}" type="pres">
      <dgm:prSet presAssocID="{E6232B45-7841-4611-80C9-C911709DBE85}" presName="textRect" presStyleLbl="revTx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80293F-2396-464D-A633-28FCCA3A24A1}" type="pres">
      <dgm:prSet presAssocID="{AD9CD01E-405E-4422-AF32-0C03162C7BF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BD42A748-AD2C-4BE9-812C-DBD34BD80021}" type="pres">
      <dgm:prSet presAssocID="{16E92D23-1B3B-425B-B260-8A3AA3B84E36}" presName="compNode" presStyleCnt="0"/>
      <dgm:spPr/>
    </dgm:pt>
    <dgm:pt modelId="{824361D3-58D0-4FCC-8A6C-F9EB8B8270AF}" type="pres">
      <dgm:prSet presAssocID="{16E92D23-1B3B-425B-B260-8A3AA3B84E36}" presName="pictRect" presStyleLbl="node1" presStyleIdx="4" presStyleCnt="6" custScaleX="83620" custScaleY="99459" custLinFactNeighborX="17587" custLinFactNeighborY="5449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A3B0A601-114B-4146-B58D-B4F4B945D959}" type="pres">
      <dgm:prSet presAssocID="{16E92D23-1B3B-425B-B260-8A3AA3B84E36}" presName="textRect" presStyleLbl="revTx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350B42-EFA1-4B0C-8F17-8752B5FEB8DF}" type="pres">
      <dgm:prSet presAssocID="{695A1EF0-EA1E-47C8-95ED-52A352CF0FB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EE8B2F1-66D2-468A-B12C-34B03EAECA67}" type="pres">
      <dgm:prSet presAssocID="{4076805B-23A4-484B-A9FB-00127DA3A2C5}" presName="compNode" presStyleCnt="0"/>
      <dgm:spPr/>
    </dgm:pt>
    <dgm:pt modelId="{79F55BD4-76CB-411B-8668-367BF5ED936D}" type="pres">
      <dgm:prSet presAssocID="{4076805B-23A4-484B-A9FB-00127DA3A2C5}" presName="pictRect" presStyleLbl="node1" presStyleIdx="5" presStyleCnt="6" custScaleX="79673" custScaleY="88352" custLinFactNeighborX="26729" custLinFactNeighborY="3089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8AC9B27-0C7D-4025-A32C-94EE38C56C95}" type="pres">
      <dgm:prSet presAssocID="{4076805B-23A4-484B-A9FB-00127DA3A2C5}" presName="textRect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98793EF-765C-41F2-B3DC-7EF8CCD3CFC2}" type="presOf" srcId="{16E92D23-1B3B-425B-B260-8A3AA3B84E36}" destId="{A3B0A601-114B-4146-B58D-B4F4B945D959}" srcOrd="0" destOrd="0" presId="urn:microsoft.com/office/officeart/2005/8/layout/pList1"/>
    <dgm:cxn modelId="{2E15B718-75A2-4C5B-91D2-6B7B025CB2B3}" srcId="{5363B99A-B759-4952-B632-830A49E36064}" destId="{4076805B-23A4-484B-A9FB-00127DA3A2C5}" srcOrd="5" destOrd="0" parTransId="{E32F36F7-26C7-4F3A-8D3D-E06D6C19D45F}" sibTransId="{D08C8D76-9A61-493D-A6CB-7542BA12F720}"/>
    <dgm:cxn modelId="{7F7A6FD5-B43D-4B0C-AC58-11AFB7197037}" type="presOf" srcId="{19862408-26DE-4402-8835-25A6F95BC798}" destId="{CA8CBBDD-E315-48AF-B0AC-3521AA8CC034}" srcOrd="0" destOrd="0" presId="urn:microsoft.com/office/officeart/2005/8/layout/pList1"/>
    <dgm:cxn modelId="{E8829097-7A0F-446D-88C7-AC6CA5F6B219}" type="presOf" srcId="{695A1EF0-EA1E-47C8-95ED-52A352CF0FB8}" destId="{CB350B42-EFA1-4B0C-8F17-8752B5FEB8DF}" srcOrd="0" destOrd="0" presId="urn:microsoft.com/office/officeart/2005/8/layout/pList1"/>
    <dgm:cxn modelId="{F0FA364E-43A4-48C3-9180-6298261C62D7}" srcId="{5363B99A-B759-4952-B632-830A49E36064}" destId="{B9B29F6F-E3BF-418A-9A9E-7BDA2C322EB7}" srcOrd="2" destOrd="0" parTransId="{26A8AF74-772A-4C88-B25B-81EBFD823212}" sibTransId="{19862408-26DE-4402-8835-25A6F95BC798}"/>
    <dgm:cxn modelId="{B5777ECC-F42B-42C2-B84D-FC09B8B69164}" type="presOf" srcId="{B9B29F6F-E3BF-418A-9A9E-7BDA2C322EB7}" destId="{6B7C4D44-CB4E-40F1-89D2-657AFFEA37A4}" srcOrd="0" destOrd="0" presId="urn:microsoft.com/office/officeart/2005/8/layout/pList1"/>
    <dgm:cxn modelId="{865F0209-6CE3-406F-B45D-87565B45183C}" type="presOf" srcId="{5363B99A-B759-4952-B632-830A49E36064}" destId="{5E26DE19-37F4-438E-9B76-2DE00E9AEAFE}" srcOrd="0" destOrd="0" presId="urn:microsoft.com/office/officeart/2005/8/layout/pList1"/>
    <dgm:cxn modelId="{D922AAE8-BC1B-4EE1-A8DD-238241FF244A}" srcId="{5363B99A-B759-4952-B632-830A49E36064}" destId="{C2B4BD93-1E2E-4C53-89AE-CFB3D225B610}" srcOrd="0" destOrd="0" parTransId="{76E8E10A-7F9F-4779-B659-E1A86EBFBD9E}" sibTransId="{C0EB7C7D-3B86-47F4-968B-14E0E86E5FB6}"/>
    <dgm:cxn modelId="{15137CCC-7DD2-4ECA-8172-9441047B352D}" type="presOf" srcId="{AD9CD01E-405E-4422-AF32-0C03162C7BF4}" destId="{6A80293F-2396-464D-A633-28FCCA3A24A1}" srcOrd="0" destOrd="0" presId="urn:microsoft.com/office/officeart/2005/8/layout/pList1"/>
    <dgm:cxn modelId="{0A51D10E-34DF-404C-AC36-4FDBC36D5211}" type="presOf" srcId="{C2B4BD93-1E2E-4C53-89AE-CFB3D225B610}" destId="{D5E6BCE1-4D1D-4E6B-B5EF-C41BFAE32795}" srcOrd="0" destOrd="0" presId="urn:microsoft.com/office/officeart/2005/8/layout/pList1"/>
    <dgm:cxn modelId="{58400862-396A-4CBB-B7F0-57DD7D489F67}" srcId="{5363B99A-B759-4952-B632-830A49E36064}" destId="{A47D8BA2-4350-42D5-8B94-E4DFD5AE45F5}" srcOrd="1" destOrd="0" parTransId="{67FC64D6-C409-45B3-85DA-7AEC2FF5175D}" sibTransId="{55CBB113-482E-4203-828B-21EAC3603011}"/>
    <dgm:cxn modelId="{76DC0833-7F07-4865-995F-E6FCA4575B72}" type="presOf" srcId="{4076805B-23A4-484B-A9FB-00127DA3A2C5}" destId="{78AC9B27-0C7D-4025-A32C-94EE38C56C95}" srcOrd="0" destOrd="0" presId="urn:microsoft.com/office/officeart/2005/8/layout/pList1"/>
    <dgm:cxn modelId="{8C4C3432-98E5-45B6-8FD1-0F1A28AB72AC}" type="presOf" srcId="{E6232B45-7841-4611-80C9-C911709DBE85}" destId="{68CE7F01-6D1B-4AE7-9F87-ED3E3073D29F}" srcOrd="0" destOrd="0" presId="urn:microsoft.com/office/officeart/2005/8/layout/pList1"/>
    <dgm:cxn modelId="{664F992D-49A5-483F-91CC-8D7722FE0CED}" type="presOf" srcId="{A47D8BA2-4350-42D5-8B94-E4DFD5AE45F5}" destId="{5D108A30-A81C-4EFD-9CBC-983DEA45A1BF}" srcOrd="0" destOrd="0" presId="urn:microsoft.com/office/officeart/2005/8/layout/pList1"/>
    <dgm:cxn modelId="{F0DEB8A0-E57A-4012-82A3-50B1FECB6851}" type="presOf" srcId="{55CBB113-482E-4203-828B-21EAC3603011}" destId="{229D06F5-C77D-42BC-886B-EE803048858F}" srcOrd="0" destOrd="0" presId="urn:microsoft.com/office/officeart/2005/8/layout/pList1"/>
    <dgm:cxn modelId="{00B961A5-C05B-437A-936B-B5166D9C224D}" type="presOf" srcId="{C0EB7C7D-3B86-47F4-968B-14E0E86E5FB6}" destId="{C8ABD597-C614-495E-A87D-A059E324BB19}" srcOrd="0" destOrd="0" presId="urn:microsoft.com/office/officeart/2005/8/layout/pList1"/>
    <dgm:cxn modelId="{5FF1EE7C-719E-487D-B5EF-FB1EE7910E14}" srcId="{5363B99A-B759-4952-B632-830A49E36064}" destId="{16E92D23-1B3B-425B-B260-8A3AA3B84E36}" srcOrd="4" destOrd="0" parTransId="{94C71641-D7DA-4ABC-8A2A-994E2A6C9056}" sibTransId="{695A1EF0-EA1E-47C8-95ED-52A352CF0FB8}"/>
    <dgm:cxn modelId="{A1AC7B94-082C-4226-9BBE-EA33EE4E589D}" srcId="{5363B99A-B759-4952-B632-830A49E36064}" destId="{E6232B45-7841-4611-80C9-C911709DBE85}" srcOrd="3" destOrd="0" parTransId="{B460F03A-CB06-40FD-BB2B-25279D868D6C}" sibTransId="{AD9CD01E-405E-4422-AF32-0C03162C7BF4}"/>
    <dgm:cxn modelId="{83FB8029-6355-4B9B-82E0-A14A2CD288A7}" type="presParOf" srcId="{5E26DE19-37F4-438E-9B76-2DE00E9AEAFE}" destId="{C5E74E1A-0E4B-44A7-875F-E5F12EBF572F}" srcOrd="0" destOrd="0" presId="urn:microsoft.com/office/officeart/2005/8/layout/pList1"/>
    <dgm:cxn modelId="{7BDF05DB-A39C-4150-B4C2-646EB87909BF}" type="presParOf" srcId="{C5E74E1A-0E4B-44A7-875F-E5F12EBF572F}" destId="{7674F099-885A-42FA-B6F5-7D0D7E2D6C55}" srcOrd="0" destOrd="0" presId="urn:microsoft.com/office/officeart/2005/8/layout/pList1"/>
    <dgm:cxn modelId="{97C8C9B0-E29E-40C5-98A5-722DB3562F14}" type="presParOf" srcId="{C5E74E1A-0E4B-44A7-875F-E5F12EBF572F}" destId="{D5E6BCE1-4D1D-4E6B-B5EF-C41BFAE32795}" srcOrd="1" destOrd="0" presId="urn:microsoft.com/office/officeart/2005/8/layout/pList1"/>
    <dgm:cxn modelId="{D369203C-2293-4E35-8E74-4748630ED308}" type="presParOf" srcId="{5E26DE19-37F4-438E-9B76-2DE00E9AEAFE}" destId="{C8ABD597-C614-495E-A87D-A059E324BB19}" srcOrd="1" destOrd="0" presId="urn:microsoft.com/office/officeart/2005/8/layout/pList1"/>
    <dgm:cxn modelId="{C1ABB3A6-DF41-429D-8D5A-8C2CCE99FFF6}" type="presParOf" srcId="{5E26DE19-37F4-438E-9B76-2DE00E9AEAFE}" destId="{91CF2DE3-B23E-4B9B-96D2-B5C6668010DB}" srcOrd="2" destOrd="0" presId="urn:microsoft.com/office/officeart/2005/8/layout/pList1"/>
    <dgm:cxn modelId="{E4E7B141-1800-458D-A268-4F75C6F135F0}" type="presParOf" srcId="{91CF2DE3-B23E-4B9B-96D2-B5C6668010DB}" destId="{88F51550-9BB9-4811-BCE6-25B1DAB7A106}" srcOrd="0" destOrd="0" presId="urn:microsoft.com/office/officeart/2005/8/layout/pList1"/>
    <dgm:cxn modelId="{8581F61F-AF42-4365-AD14-6FF4498CB70B}" type="presParOf" srcId="{91CF2DE3-B23E-4B9B-96D2-B5C6668010DB}" destId="{5D108A30-A81C-4EFD-9CBC-983DEA45A1BF}" srcOrd="1" destOrd="0" presId="urn:microsoft.com/office/officeart/2005/8/layout/pList1"/>
    <dgm:cxn modelId="{6C28EA57-FEE4-452C-8CFD-0060E36393D0}" type="presParOf" srcId="{5E26DE19-37F4-438E-9B76-2DE00E9AEAFE}" destId="{229D06F5-C77D-42BC-886B-EE803048858F}" srcOrd="3" destOrd="0" presId="urn:microsoft.com/office/officeart/2005/8/layout/pList1"/>
    <dgm:cxn modelId="{F0D1702F-677C-490E-AA74-311A05DC3026}" type="presParOf" srcId="{5E26DE19-37F4-438E-9B76-2DE00E9AEAFE}" destId="{56F608C9-7867-40A1-A28C-73F4934E3DFC}" srcOrd="4" destOrd="0" presId="urn:microsoft.com/office/officeart/2005/8/layout/pList1"/>
    <dgm:cxn modelId="{2F095A6A-6FE1-4C8D-881C-FFCF2FC5E47E}" type="presParOf" srcId="{56F608C9-7867-40A1-A28C-73F4934E3DFC}" destId="{CE2DD92E-5745-456E-9CA1-9228C3BFC094}" srcOrd="0" destOrd="0" presId="urn:microsoft.com/office/officeart/2005/8/layout/pList1"/>
    <dgm:cxn modelId="{28690770-742D-4C59-B7F3-1CD38C4B133C}" type="presParOf" srcId="{56F608C9-7867-40A1-A28C-73F4934E3DFC}" destId="{6B7C4D44-CB4E-40F1-89D2-657AFFEA37A4}" srcOrd="1" destOrd="0" presId="urn:microsoft.com/office/officeart/2005/8/layout/pList1"/>
    <dgm:cxn modelId="{5BCF7715-D643-40CF-B139-DF8A038109A2}" type="presParOf" srcId="{5E26DE19-37F4-438E-9B76-2DE00E9AEAFE}" destId="{CA8CBBDD-E315-48AF-B0AC-3521AA8CC034}" srcOrd="5" destOrd="0" presId="urn:microsoft.com/office/officeart/2005/8/layout/pList1"/>
    <dgm:cxn modelId="{B9A1C072-2898-483A-862F-90C309A6E81B}" type="presParOf" srcId="{5E26DE19-37F4-438E-9B76-2DE00E9AEAFE}" destId="{C34FB36D-416D-47D5-86D7-0C986F77B2C4}" srcOrd="6" destOrd="0" presId="urn:microsoft.com/office/officeart/2005/8/layout/pList1"/>
    <dgm:cxn modelId="{653C5259-FD2E-435B-AB52-FAB904BB1FED}" type="presParOf" srcId="{C34FB36D-416D-47D5-86D7-0C986F77B2C4}" destId="{FB29B29D-FD24-4F69-AF61-24013085F4DC}" srcOrd="0" destOrd="0" presId="urn:microsoft.com/office/officeart/2005/8/layout/pList1"/>
    <dgm:cxn modelId="{CD1A9370-22F8-411F-BC9A-DAFD0FA02BCF}" type="presParOf" srcId="{C34FB36D-416D-47D5-86D7-0C986F77B2C4}" destId="{68CE7F01-6D1B-4AE7-9F87-ED3E3073D29F}" srcOrd="1" destOrd="0" presId="urn:microsoft.com/office/officeart/2005/8/layout/pList1"/>
    <dgm:cxn modelId="{DD3223CB-C897-42C5-A222-9C159DB36447}" type="presParOf" srcId="{5E26DE19-37F4-438E-9B76-2DE00E9AEAFE}" destId="{6A80293F-2396-464D-A633-28FCCA3A24A1}" srcOrd="7" destOrd="0" presId="urn:microsoft.com/office/officeart/2005/8/layout/pList1"/>
    <dgm:cxn modelId="{69677073-91A0-4575-9E72-0CA3EE03AE46}" type="presParOf" srcId="{5E26DE19-37F4-438E-9B76-2DE00E9AEAFE}" destId="{BD42A748-AD2C-4BE9-812C-DBD34BD80021}" srcOrd="8" destOrd="0" presId="urn:microsoft.com/office/officeart/2005/8/layout/pList1"/>
    <dgm:cxn modelId="{B8516725-5641-48C2-890F-40B5434C4F02}" type="presParOf" srcId="{BD42A748-AD2C-4BE9-812C-DBD34BD80021}" destId="{824361D3-58D0-4FCC-8A6C-F9EB8B8270AF}" srcOrd="0" destOrd="0" presId="urn:microsoft.com/office/officeart/2005/8/layout/pList1"/>
    <dgm:cxn modelId="{C18B3DC5-A13A-42E3-9C2C-710FFA2F2CC3}" type="presParOf" srcId="{BD42A748-AD2C-4BE9-812C-DBD34BD80021}" destId="{A3B0A601-114B-4146-B58D-B4F4B945D959}" srcOrd="1" destOrd="0" presId="urn:microsoft.com/office/officeart/2005/8/layout/pList1"/>
    <dgm:cxn modelId="{C8F2F28C-2290-4338-969B-54C6CBCB1230}" type="presParOf" srcId="{5E26DE19-37F4-438E-9B76-2DE00E9AEAFE}" destId="{CB350B42-EFA1-4B0C-8F17-8752B5FEB8DF}" srcOrd="9" destOrd="0" presId="urn:microsoft.com/office/officeart/2005/8/layout/pList1"/>
    <dgm:cxn modelId="{648B2875-8889-4C0C-8D43-423E3EDD55E3}" type="presParOf" srcId="{5E26DE19-37F4-438E-9B76-2DE00E9AEAFE}" destId="{4EE8B2F1-66D2-468A-B12C-34B03EAECA67}" srcOrd="10" destOrd="0" presId="urn:microsoft.com/office/officeart/2005/8/layout/pList1"/>
    <dgm:cxn modelId="{E25967C3-8276-4B59-8A98-E96B4C0B67B2}" type="presParOf" srcId="{4EE8B2F1-66D2-468A-B12C-34B03EAECA67}" destId="{79F55BD4-76CB-411B-8668-367BF5ED936D}" srcOrd="0" destOrd="0" presId="urn:microsoft.com/office/officeart/2005/8/layout/pList1"/>
    <dgm:cxn modelId="{0AF2C53D-FB5E-444A-B3D3-12B398C021EB}" type="presParOf" srcId="{4EE8B2F1-66D2-468A-B12C-34B03EAECA67}" destId="{78AC9B27-0C7D-4025-A32C-94EE38C56C95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674F099-885A-42FA-B6F5-7D0D7E2D6C55}">
      <dsp:nvSpPr>
        <dsp:cNvPr id="0" name=""/>
        <dsp:cNvSpPr/>
      </dsp:nvSpPr>
      <dsp:spPr>
        <a:xfrm>
          <a:off x="571497" y="3125807"/>
          <a:ext cx="1760767" cy="1300759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E6BCE1-4D1D-4E6B-B5EF-C41BFAE32795}">
      <dsp:nvSpPr>
        <dsp:cNvPr id="0" name=""/>
        <dsp:cNvSpPr/>
      </dsp:nvSpPr>
      <dsp:spPr>
        <a:xfrm>
          <a:off x="528621" y="1486547"/>
          <a:ext cx="2241302" cy="8315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7368" tIns="277368" rIns="277368" bIns="0" numCol="1" spcCol="1270" anchor="t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900" kern="1200" dirty="0"/>
        </a:p>
      </dsp:txBody>
      <dsp:txXfrm>
        <a:off x="528621" y="1486547"/>
        <a:ext cx="2241302" cy="831523"/>
      </dsp:txXfrm>
    </dsp:sp>
    <dsp:sp modelId="{88F51550-9BB9-4811-BCE6-25B1DAB7A106}">
      <dsp:nvSpPr>
        <dsp:cNvPr id="0" name=""/>
        <dsp:cNvSpPr/>
      </dsp:nvSpPr>
      <dsp:spPr>
        <a:xfrm>
          <a:off x="6357974" y="411172"/>
          <a:ext cx="1642718" cy="1544381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108A30-A81C-4EFD-9CBC-983DEA45A1BF}">
      <dsp:nvSpPr>
        <dsp:cNvPr id="0" name=""/>
        <dsp:cNvSpPr/>
      </dsp:nvSpPr>
      <dsp:spPr>
        <a:xfrm>
          <a:off x="2994148" y="1547452"/>
          <a:ext cx="2241302" cy="8315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7368" tIns="277368" rIns="277368" bIns="0" numCol="1" spcCol="1270" anchor="t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900" kern="1200" dirty="0"/>
        </a:p>
      </dsp:txBody>
      <dsp:txXfrm>
        <a:off x="2994148" y="1547452"/>
        <a:ext cx="2241302" cy="831523"/>
      </dsp:txXfrm>
    </dsp:sp>
    <dsp:sp modelId="{CE2DD92E-5745-456E-9CA1-9228C3BFC094}">
      <dsp:nvSpPr>
        <dsp:cNvPr id="0" name=""/>
        <dsp:cNvSpPr/>
      </dsp:nvSpPr>
      <dsp:spPr>
        <a:xfrm>
          <a:off x="3240640" y="267448"/>
          <a:ext cx="1903695" cy="1259558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7C4D44-CB4E-40F1-89D2-657AFFEA37A4}">
      <dsp:nvSpPr>
        <dsp:cNvPr id="0" name=""/>
        <dsp:cNvSpPr/>
      </dsp:nvSpPr>
      <dsp:spPr>
        <a:xfrm>
          <a:off x="5459675" y="1476247"/>
          <a:ext cx="2241302" cy="8315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7368" tIns="277368" rIns="277368" bIns="0" numCol="1" spcCol="1270" anchor="t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900" kern="1200" dirty="0"/>
        </a:p>
      </dsp:txBody>
      <dsp:txXfrm>
        <a:off x="5459675" y="1476247"/>
        <a:ext cx="2241302" cy="831523"/>
      </dsp:txXfrm>
    </dsp:sp>
    <dsp:sp modelId="{FB29B29D-FD24-4F69-AF61-24013085F4DC}">
      <dsp:nvSpPr>
        <dsp:cNvPr id="0" name=""/>
        <dsp:cNvSpPr/>
      </dsp:nvSpPr>
      <dsp:spPr>
        <a:xfrm>
          <a:off x="525169" y="625483"/>
          <a:ext cx="1903717" cy="1546574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CE7F01-6D1B-4AE7-9F87-ED3E3073D29F}">
      <dsp:nvSpPr>
        <dsp:cNvPr id="0" name=""/>
        <dsp:cNvSpPr/>
      </dsp:nvSpPr>
      <dsp:spPr>
        <a:xfrm>
          <a:off x="528621" y="4148522"/>
          <a:ext cx="2241302" cy="8315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7368" tIns="277368" rIns="277368" bIns="0" numCol="1" spcCol="1270" anchor="t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900" kern="1200" dirty="0"/>
        </a:p>
      </dsp:txBody>
      <dsp:txXfrm>
        <a:off x="528621" y="4148522"/>
        <a:ext cx="2241302" cy="831523"/>
      </dsp:txXfrm>
    </dsp:sp>
    <dsp:sp modelId="{824361D3-58D0-4FCC-8A6C-F9EB8B8270AF}">
      <dsp:nvSpPr>
        <dsp:cNvPr id="0" name=""/>
        <dsp:cNvSpPr/>
      </dsp:nvSpPr>
      <dsp:spPr>
        <a:xfrm>
          <a:off x="3571889" y="3447270"/>
          <a:ext cx="1874177" cy="1535903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B0A601-114B-4146-B58D-B4F4B945D959}">
      <dsp:nvSpPr>
        <dsp:cNvPr id="0" name=""/>
        <dsp:cNvSpPr/>
      </dsp:nvSpPr>
      <dsp:spPr>
        <a:xfrm>
          <a:off x="2994148" y="4145854"/>
          <a:ext cx="2241302" cy="8315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7368" tIns="277368" rIns="277368" bIns="0" numCol="1" spcCol="1270" anchor="t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900" kern="1200" dirty="0"/>
        </a:p>
      </dsp:txBody>
      <dsp:txXfrm>
        <a:off x="2994148" y="4145854"/>
        <a:ext cx="2241302" cy="831523"/>
      </dsp:txXfrm>
    </dsp:sp>
    <dsp:sp modelId="{79F55BD4-76CB-411B-8668-367BF5ED936D}">
      <dsp:nvSpPr>
        <dsp:cNvPr id="0" name=""/>
        <dsp:cNvSpPr/>
      </dsp:nvSpPr>
      <dsp:spPr>
        <a:xfrm>
          <a:off x="6286548" y="3125814"/>
          <a:ext cx="1785713" cy="1364382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AC9B27-0C7D-4025-A32C-94EE38C56C95}">
      <dsp:nvSpPr>
        <dsp:cNvPr id="0" name=""/>
        <dsp:cNvSpPr/>
      </dsp:nvSpPr>
      <dsp:spPr>
        <a:xfrm>
          <a:off x="5459675" y="4102974"/>
          <a:ext cx="2241302" cy="8315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7368" tIns="277368" rIns="277368" bIns="0" numCol="1" spcCol="1270" anchor="t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900" kern="1200" dirty="0"/>
        </a:p>
      </dsp:txBody>
      <dsp:txXfrm>
        <a:off x="5459675" y="4102974"/>
        <a:ext cx="2241302" cy="8315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FAF3E-2FD1-4CDE-B713-EC16E509043A}" type="datetimeFigureOut">
              <a:rPr lang="ru-RU"/>
              <a:pPr>
                <a:defRPr/>
              </a:pPr>
              <a:t>11.03.2017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13023-BE37-4AD8-923E-8F13EC7340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28461-F881-4EE9-B601-BDD231032483}" type="datetimeFigureOut">
              <a:rPr lang="ru-RU"/>
              <a:pPr>
                <a:defRPr/>
              </a:pPr>
              <a:t>11.03.2017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1ADE4-F116-421F-B693-99291071EE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7D8B2-BC93-4DF2-A6C3-D571B607E40D}" type="datetimeFigureOut">
              <a:rPr lang="ru-RU"/>
              <a:pPr>
                <a:defRPr/>
              </a:pPr>
              <a:t>11.03.2017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3AA39-2BD2-44A8-B5B6-EDD7630878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219075" y="227013"/>
            <a:ext cx="7477125" cy="58689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301625" y="6242050"/>
            <a:ext cx="1782763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257425" y="6248400"/>
            <a:ext cx="3455988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5867400" y="6248400"/>
            <a:ext cx="1755775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A592FB-89C7-4213-9F3B-0568EE4EE7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A66F4-D707-40EF-B3A8-488B95D7B785}" type="datetimeFigureOut">
              <a:rPr lang="ru-RU"/>
              <a:pPr>
                <a:defRPr/>
              </a:pPr>
              <a:t>11.03.2017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4F91C-88F2-49E5-B943-6888D1B481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5B6C4-561B-4E1A-8B30-796BBA3CE9CB}" type="datetimeFigureOut">
              <a:rPr lang="ru-RU"/>
              <a:pPr>
                <a:defRPr/>
              </a:pPr>
              <a:t>11.03.2017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B6B0D-CCB2-4275-91B6-E4D41ABD1F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94E00-A504-4C90-8E7F-114434975E87}" type="datetimeFigureOut">
              <a:rPr lang="ru-RU"/>
              <a:pPr>
                <a:defRPr/>
              </a:pPr>
              <a:t>11.03.2017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05C90-8452-40AC-821D-B4CE3954A9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AEFD2-7F11-448C-9547-9851279AC833}" type="datetimeFigureOut">
              <a:rPr lang="ru-RU"/>
              <a:pPr>
                <a:defRPr/>
              </a:pPr>
              <a:t>11.03.2017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B8202-C434-4C2D-89B7-13F0087C3B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E9142-9E5A-42AC-A2C8-4DBECEB378A9}" type="datetimeFigureOut">
              <a:rPr lang="ru-RU"/>
              <a:pPr>
                <a:defRPr/>
              </a:pPr>
              <a:t>11.03.2017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ECE4E-AC02-47D9-B9FE-8EE44DF5B6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961D0-2D0E-4770-B6F4-EEADBD6D4DC6}" type="datetimeFigureOut">
              <a:rPr lang="ru-RU"/>
              <a:pPr>
                <a:defRPr/>
              </a:pPr>
              <a:t>11.03.2017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24061-BA68-47F3-8FA5-51CE7AF0B5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2EC2B-F7CE-4119-80A3-C6525C345B98}" type="datetimeFigureOut">
              <a:rPr lang="ru-RU"/>
              <a:pPr>
                <a:defRPr/>
              </a:pPr>
              <a:t>11.03.2017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B204F-E28D-4C65-98E6-5E48CAA765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C5980-EB92-4818-B316-FD9613A4EFB7}" type="datetimeFigureOut">
              <a:rPr lang="ru-RU"/>
              <a:pPr>
                <a:defRPr/>
              </a:pPr>
              <a:t>11.03.2017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67C31-925B-4D8E-8601-1022FAAC1E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ED99568-8C0C-4E6E-A858-D8E76695E467}" type="datetimeFigureOut">
              <a:rPr lang="ru-RU"/>
              <a:pPr>
                <a:defRPr/>
              </a:pPr>
              <a:t>11.03.2017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838EBB7-DCBB-42BF-9FF6-C3E9FCFE38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6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4213" y="1268413"/>
            <a:ext cx="7772400" cy="1828800"/>
          </a:xfrm>
        </p:spPr>
        <p:txBody>
          <a:bodyPr lIns="45720" rIns="45720" anchor="b">
            <a:normAutofit/>
          </a:bodyPr>
          <a:lstStyle/>
          <a:p>
            <a:pPr algn="r" eaLnBrk="1" hangingPunct="1"/>
            <a:r>
              <a:rPr lang="ru-RU" sz="550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Викторина</a:t>
            </a:r>
          </a:p>
        </p:txBody>
      </p:sp>
      <p:pic>
        <p:nvPicPr>
          <p:cNvPr id="33797" name="Picture 5" descr="post-42422-1210220084_thum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764704"/>
            <a:ext cx="3676650" cy="2036763"/>
          </a:xfrm>
          <a:prstGeom prst="rect">
            <a:avLst/>
          </a:prstGeom>
          <a:noFill/>
        </p:spPr>
      </p:pic>
      <p:sp>
        <p:nvSpPr>
          <p:cNvPr id="33798" name="WordArt 6"/>
          <p:cNvSpPr>
            <a:spLocks noChangeArrowheads="1" noChangeShapeType="1" noTextEdit="1"/>
          </p:cNvSpPr>
          <p:nvPr/>
        </p:nvSpPr>
        <p:spPr bwMode="auto">
          <a:xfrm>
            <a:off x="899592" y="3789040"/>
            <a:ext cx="7559675" cy="1028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Занимательная информатика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0066FF"/>
                </a:solidFill>
              </a:rPr>
              <a:t>Продолжите ряд чисел</a:t>
            </a:r>
            <a:endParaRPr lang="ru-RU" i="1" dirty="0">
              <a:solidFill>
                <a:srgbClr val="0066FF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524001"/>
            <a:ext cx="8229600" cy="2057399"/>
          </a:xfrm>
        </p:spPr>
        <p:txBody>
          <a:bodyPr/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5, 15, 25, 35, .., .., .. .</a:t>
            </a:r>
          </a:p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1,6,11,16, .., .., .. .</a:t>
            </a:r>
            <a:endParaRPr lang="ru-RU" sz="5400" dirty="0" smtClean="0"/>
          </a:p>
          <a:p>
            <a:pPr>
              <a:buNone/>
            </a:pPr>
            <a:endParaRPr lang="ru-RU" sz="5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46856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419600" y="1600200"/>
            <a:ext cx="281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45  55 65</a:t>
            </a:r>
            <a:endParaRPr lang="ru-RU" sz="4400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33800" y="2590800"/>
            <a:ext cx="259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21 26 31</a:t>
            </a:r>
            <a:endParaRPr lang="ru-RU" sz="4400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3243263" y="785813"/>
            <a:ext cx="5900737" cy="1143000"/>
          </a:xfrm>
        </p:spPr>
        <p:txBody>
          <a:bodyPr/>
          <a:lstStyle/>
          <a:p>
            <a:pPr algn="l" eaLnBrk="1" hangingPunct="1"/>
            <a:r>
              <a:rPr lang="ru-RU" sz="3200" smtClean="0"/>
              <a:t>М</a:t>
            </a:r>
            <a:r>
              <a:rPr lang="ru-RU" sz="3200" smtClean="0">
                <a:solidFill>
                  <a:srgbClr val="FF0000"/>
                </a:solidFill>
              </a:rPr>
              <a:t>е</a:t>
            </a:r>
            <a:r>
              <a:rPr lang="ru-RU" sz="3200" smtClean="0"/>
              <a:t>ня з</a:t>
            </a:r>
            <a:r>
              <a:rPr lang="ru-RU" sz="3200" smtClean="0">
                <a:solidFill>
                  <a:srgbClr val="FF0000"/>
                </a:solidFill>
              </a:rPr>
              <a:t>о</a:t>
            </a:r>
            <a:r>
              <a:rPr lang="ru-RU" sz="3200" smtClean="0"/>
              <a:t>вут Кузякин Вася –</a:t>
            </a:r>
            <a:br>
              <a:rPr lang="ru-RU" sz="3200" smtClean="0"/>
            </a:br>
            <a:r>
              <a:rPr lang="ru-RU" sz="3200" smtClean="0"/>
              <a:t>Всех грамотней п</a:t>
            </a:r>
            <a:r>
              <a:rPr lang="ru-RU" sz="3200" smtClean="0">
                <a:solidFill>
                  <a:srgbClr val="FF0000"/>
                </a:solidFill>
              </a:rPr>
              <a:t>и</a:t>
            </a:r>
            <a:r>
              <a:rPr lang="ru-RU" sz="3200" smtClean="0"/>
              <a:t>шу я в клас</a:t>
            </a:r>
            <a:r>
              <a:rPr lang="ru-RU" sz="3200" smtClean="0">
                <a:solidFill>
                  <a:srgbClr val="FF0000"/>
                </a:solidFill>
              </a:rPr>
              <a:t>с</a:t>
            </a:r>
            <a:r>
              <a:rPr lang="ru-RU" sz="3200" smtClean="0"/>
              <a:t>е!</a:t>
            </a:r>
            <a:br>
              <a:rPr lang="ru-RU" sz="3200" smtClean="0"/>
            </a:br>
            <a:r>
              <a:rPr lang="ru-RU" sz="3200" smtClean="0"/>
              <a:t>Б</a:t>
            </a:r>
            <a:r>
              <a:rPr lang="ru-RU" sz="3200" smtClean="0">
                <a:solidFill>
                  <a:srgbClr val="FF0000"/>
                </a:solidFill>
              </a:rPr>
              <a:t>о</a:t>
            </a:r>
            <a:r>
              <a:rPr lang="ru-RU" sz="3200" smtClean="0"/>
              <a:t>льшой любитель я п</a:t>
            </a:r>
            <a:r>
              <a:rPr lang="ru-RU" sz="3200" smtClean="0">
                <a:solidFill>
                  <a:srgbClr val="FF0000"/>
                </a:solidFill>
              </a:rPr>
              <a:t>о</a:t>
            </a:r>
            <a:r>
              <a:rPr lang="ru-RU" sz="3200" smtClean="0"/>
              <a:t>рядка,</a:t>
            </a:r>
            <a:br>
              <a:rPr lang="ru-RU" sz="3200" smtClean="0"/>
            </a:br>
            <a:r>
              <a:rPr lang="ru-RU" sz="3200" smtClean="0"/>
              <a:t>Ош</a:t>
            </a:r>
            <a:r>
              <a:rPr lang="ru-RU" sz="3200" smtClean="0">
                <a:solidFill>
                  <a:srgbClr val="FF0000"/>
                </a:solidFill>
              </a:rPr>
              <a:t>и</a:t>
            </a:r>
            <a:r>
              <a:rPr lang="ru-RU" sz="3200" smtClean="0"/>
              <a:t>бок нет в м</a:t>
            </a:r>
            <a:r>
              <a:rPr lang="ru-RU" sz="3200" smtClean="0">
                <a:solidFill>
                  <a:srgbClr val="FF0000"/>
                </a:solidFill>
              </a:rPr>
              <a:t>о</a:t>
            </a:r>
            <a:r>
              <a:rPr lang="ru-RU" sz="3200" smtClean="0"/>
              <a:t>их т</a:t>
            </a:r>
            <a:r>
              <a:rPr lang="ru-RU" sz="3200" smtClean="0">
                <a:solidFill>
                  <a:srgbClr val="FF0000"/>
                </a:solidFill>
              </a:rPr>
              <a:t>е</a:t>
            </a:r>
            <a:r>
              <a:rPr lang="ru-RU" sz="3200" smtClean="0"/>
              <a:t>традках!</a:t>
            </a:r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2000250" y="4143375"/>
            <a:ext cx="5757863" cy="21971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/>
              <a:t>Миня завут Кузякин Вася –</a:t>
            </a:r>
          </a:p>
          <a:p>
            <a:pPr eaLnBrk="1" hangingPunct="1">
              <a:buFont typeface="Arial" charset="0"/>
              <a:buNone/>
            </a:pPr>
            <a:r>
              <a:rPr lang="ru-RU" smtClean="0"/>
              <a:t>Всех грамотней пешу я в класе!</a:t>
            </a:r>
          </a:p>
          <a:p>
            <a:pPr eaLnBrk="1" hangingPunct="1">
              <a:buFont typeface="Arial" charset="0"/>
              <a:buNone/>
            </a:pPr>
            <a:r>
              <a:rPr lang="ru-RU" smtClean="0"/>
              <a:t>Бальшой любитель я парядка,</a:t>
            </a:r>
          </a:p>
          <a:p>
            <a:pPr eaLnBrk="1" hangingPunct="1">
              <a:buFont typeface="Arial" charset="0"/>
              <a:buNone/>
            </a:pPr>
            <a:r>
              <a:rPr lang="ru-RU" smtClean="0"/>
              <a:t>Ошыбок нет в маих титрадках!</a:t>
            </a:r>
          </a:p>
        </p:txBody>
      </p:sp>
      <p:pic>
        <p:nvPicPr>
          <p:cNvPr id="11268" name="Рисунок 3" descr="GGL1042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14313" y="4000500"/>
            <a:ext cx="2165351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Рисунок 4" descr="GGL1043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72313" y="2071688"/>
            <a:ext cx="2000250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Рисунок 5" descr="GGL1045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3" y="0"/>
            <a:ext cx="2605087" cy="295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80"/>
                            </p:stCondLst>
                            <p:childTnLst>
                              <p:par>
                                <p:cTn id="2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920"/>
                            </p:stCondLst>
                            <p:childTnLst>
                              <p:par>
                                <p:cTn id="2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920"/>
                            </p:stCondLst>
                            <p:childTnLst>
                              <p:par>
                                <p:cTn id="3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Содержимое 5" descr="5.gif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96900" y="1876425"/>
            <a:ext cx="8026400" cy="2927350"/>
          </a:xfrm>
        </p:spPr>
      </p:pic>
      <p:sp>
        <p:nvSpPr>
          <p:cNvPr id="7" name="TextBox 6"/>
          <p:cNvSpPr txBox="1"/>
          <p:nvPr/>
        </p:nvSpPr>
        <p:spPr>
          <a:xfrm>
            <a:off x="3419475" y="5445125"/>
            <a:ext cx="2325688" cy="5794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Компьютер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1463"/>
            <a:ext cx="8229600" cy="1144587"/>
          </a:xfrm>
          <a:solidFill>
            <a:srgbClr val="FED6D6"/>
          </a:solidFill>
          <a:ln>
            <a:solidFill>
              <a:schemeClr val="bg1"/>
            </a:solidFill>
          </a:ln>
        </p:spPr>
        <p:txBody>
          <a:bodyPr anchor="b"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Отгадайте ребус: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reeform 6"/>
          <p:cNvSpPr>
            <a:spLocks/>
          </p:cNvSpPr>
          <p:nvPr/>
        </p:nvSpPr>
        <p:spPr bwMode="auto">
          <a:xfrm>
            <a:off x="2276475" y="2692400"/>
            <a:ext cx="223838" cy="449263"/>
          </a:xfrm>
          <a:custGeom>
            <a:avLst/>
            <a:gdLst>
              <a:gd name="T0" fmla="*/ 0 w 322"/>
              <a:gd name="T1" fmla="*/ 100401 h 707"/>
              <a:gd name="T2" fmla="*/ 120956 w 322"/>
              <a:gd name="T3" fmla="*/ 296120 h 707"/>
              <a:gd name="T4" fmla="*/ 129298 w 322"/>
              <a:gd name="T5" fmla="*/ 344414 h 707"/>
              <a:gd name="T6" fmla="*/ 109138 w 322"/>
              <a:gd name="T7" fmla="*/ 397792 h 707"/>
              <a:gd name="T8" fmla="*/ 66734 w 322"/>
              <a:gd name="T9" fmla="*/ 449263 h 707"/>
              <a:gd name="T10" fmla="*/ 175873 w 322"/>
              <a:gd name="T11" fmla="*/ 434648 h 707"/>
              <a:gd name="T12" fmla="*/ 223838 w 322"/>
              <a:gd name="T13" fmla="*/ 242742 h 707"/>
              <a:gd name="T14" fmla="*/ 70905 w 322"/>
              <a:gd name="T15" fmla="*/ 0 h 707"/>
              <a:gd name="T16" fmla="*/ 0 w 322"/>
              <a:gd name="T17" fmla="*/ 100401 h 707"/>
              <a:gd name="T18" fmla="*/ 0 w 322"/>
              <a:gd name="T19" fmla="*/ 100401 h 70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22"/>
              <a:gd name="T31" fmla="*/ 0 h 707"/>
              <a:gd name="T32" fmla="*/ 322 w 322"/>
              <a:gd name="T33" fmla="*/ 707 h 70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22" h="707">
                <a:moveTo>
                  <a:pt x="0" y="158"/>
                </a:moveTo>
                <a:lnTo>
                  <a:pt x="174" y="466"/>
                </a:lnTo>
                <a:lnTo>
                  <a:pt x="186" y="542"/>
                </a:lnTo>
                <a:lnTo>
                  <a:pt x="157" y="626"/>
                </a:lnTo>
                <a:lnTo>
                  <a:pt x="96" y="707"/>
                </a:lnTo>
                <a:lnTo>
                  <a:pt x="253" y="684"/>
                </a:lnTo>
                <a:lnTo>
                  <a:pt x="322" y="382"/>
                </a:lnTo>
                <a:lnTo>
                  <a:pt x="102" y="0"/>
                </a:lnTo>
                <a:lnTo>
                  <a:pt x="0" y="15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15" name="Freeform 9"/>
          <p:cNvSpPr>
            <a:spLocks/>
          </p:cNvSpPr>
          <p:nvPr/>
        </p:nvSpPr>
        <p:spPr bwMode="auto">
          <a:xfrm>
            <a:off x="2606675" y="1827213"/>
            <a:ext cx="223838" cy="447675"/>
          </a:xfrm>
          <a:custGeom>
            <a:avLst/>
            <a:gdLst>
              <a:gd name="T0" fmla="*/ 0 w 322"/>
              <a:gd name="T1" fmla="*/ 99837 h 704"/>
              <a:gd name="T2" fmla="*/ 118870 w 322"/>
              <a:gd name="T3" fmla="*/ 296330 h 704"/>
              <a:gd name="T4" fmla="*/ 125127 w 322"/>
              <a:gd name="T5" fmla="*/ 344023 h 704"/>
              <a:gd name="T6" fmla="*/ 107053 w 322"/>
              <a:gd name="T7" fmla="*/ 399982 h 704"/>
              <a:gd name="T8" fmla="*/ 64649 w 322"/>
              <a:gd name="T9" fmla="*/ 447675 h 704"/>
              <a:gd name="T10" fmla="*/ 171007 w 322"/>
              <a:gd name="T11" fmla="*/ 434957 h 704"/>
              <a:gd name="T12" fmla="*/ 223838 w 322"/>
              <a:gd name="T13" fmla="*/ 242279 h 704"/>
              <a:gd name="T14" fmla="*/ 68820 w 322"/>
              <a:gd name="T15" fmla="*/ 0 h 704"/>
              <a:gd name="T16" fmla="*/ 0 w 322"/>
              <a:gd name="T17" fmla="*/ 99837 h 704"/>
              <a:gd name="T18" fmla="*/ 0 w 322"/>
              <a:gd name="T19" fmla="*/ 99837 h 70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22"/>
              <a:gd name="T31" fmla="*/ 0 h 704"/>
              <a:gd name="T32" fmla="*/ 322 w 322"/>
              <a:gd name="T33" fmla="*/ 704 h 70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22" h="704">
                <a:moveTo>
                  <a:pt x="0" y="157"/>
                </a:moveTo>
                <a:lnTo>
                  <a:pt x="171" y="466"/>
                </a:lnTo>
                <a:lnTo>
                  <a:pt x="180" y="541"/>
                </a:lnTo>
                <a:lnTo>
                  <a:pt x="154" y="629"/>
                </a:lnTo>
                <a:lnTo>
                  <a:pt x="93" y="704"/>
                </a:lnTo>
                <a:lnTo>
                  <a:pt x="246" y="684"/>
                </a:lnTo>
                <a:lnTo>
                  <a:pt x="322" y="381"/>
                </a:lnTo>
                <a:lnTo>
                  <a:pt x="99" y="0"/>
                </a:lnTo>
                <a:lnTo>
                  <a:pt x="0" y="15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13316" name="Group 11"/>
          <p:cNvGrpSpPr>
            <a:grpSpLocks/>
          </p:cNvGrpSpPr>
          <p:nvPr/>
        </p:nvGrpSpPr>
        <p:grpSpPr bwMode="auto">
          <a:xfrm>
            <a:off x="1071563" y="1357313"/>
            <a:ext cx="2112962" cy="2827337"/>
            <a:chOff x="900" y="2000"/>
            <a:chExt cx="3602" cy="4100"/>
          </a:xfrm>
        </p:grpSpPr>
        <p:sp>
          <p:nvSpPr>
            <p:cNvPr id="23566" name="Freeform 35"/>
            <p:cNvSpPr>
              <a:spLocks/>
            </p:cNvSpPr>
            <p:nvPr/>
          </p:nvSpPr>
          <p:spPr bwMode="auto">
            <a:xfrm>
              <a:off x="1080" y="2116"/>
              <a:ext cx="3391" cy="3908"/>
            </a:xfrm>
            <a:custGeom>
              <a:avLst/>
              <a:gdLst>
                <a:gd name="T0" fmla="*/ 484 w 3391"/>
                <a:gd name="T1" fmla="*/ 579 h 3908"/>
                <a:gd name="T2" fmla="*/ 403 w 3391"/>
                <a:gd name="T3" fmla="*/ 300 h 3908"/>
                <a:gd name="T4" fmla="*/ 467 w 3391"/>
                <a:gd name="T5" fmla="*/ 17 h 3908"/>
                <a:gd name="T6" fmla="*/ 1519 w 3391"/>
                <a:gd name="T7" fmla="*/ 172 h 3908"/>
                <a:gd name="T8" fmla="*/ 1663 w 3391"/>
                <a:gd name="T9" fmla="*/ 35 h 3908"/>
                <a:gd name="T10" fmla="*/ 1916 w 3391"/>
                <a:gd name="T11" fmla="*/ 102 h 3908"/>
                <a:gd name="T12" fmla="*/ 2005 w 3391"/>
                <a:gd name="T13" fmla="*/ 172 h 3908"/>
                <a:gd name="T14" fmla="*/ 2907 w 3391"/>
                <a:gd name="T15" fmla="*/ 0 h 3908"/>
                <a:gd name="T16" fmla="*/ 3025 w 3391"/>
                <a:gd name="T17" fmla="*/ 271 h 3908"/>
                <a:gd name="T18" fmla="*/ 2924 w 3391"/>
                <a:gd name="T19" fmla="*/ 588 h 3908"/>
                <a:gd name="T20" fmla="*/ 1942 w 3391"/>
                <a:gd name="T21" fmla="*/ 343 h 3908"/>
                <a:gd name="T22" fmla="*/ 1924 w 3391"/>
                <a:gd name="T23" fmla="*/ 841 h 3908"/>
                <a:gd name="T24" fmla="*/ 2069 w 3391"/>
                <a:gd name="T25" fmla="*/ 905 h 3908"/>
                <a:gd name="T26" fmla="*/ 2310 w 3391"/>
                <a:gd name="T27" fmla="*/ 1536 h 3908"/>
                <a:gd name="T28" fmla="*/ 2420 w 3391"/>
                <a:gd name="T29" fmla="*/ 1737 h 3908"/>
                <a:gd name="T30" fmla="*/ 2889 w 3391"/>
                <a:gd name="T31" fmla="*/ 1763 h 3908"/>
                <a:gd name="T32" fmla="*/ 3194 w 3391"/>
                <a:gd name="T33" fmla="*/ 1990 h 3908"/>
                <a:gd name="T34" fmla="*/ 3391 w 3391"/>
                <a:gd name="T35" fmla="*/ 2363 h 3908"/>
                <a:gd name="T36" fmla="*/ 3373 w 3391"/>
                <a:gd name="T37" fmla="*/ 3908 h 3908"/>
                <a:gd name="T38" fmla="*/ 2701 w 3391"/>
                <a:gd name="T39" fmla="*/ 3899 h 3908"/>
                <a:gd name="T40" fmla="*/ 2701 w 3391"/>
                <a:gd name="T41" fmla="*/ 3067 h 3908"/>
                <a:gd name="T42" fmla="*/ 2510 w 3391"/>
                <a:gd name="T43" fmla="*/ 2913 h 3908"/>
                <a:gd name="T44" fmla="*/ 2266 w 3391"/>
                <a:gd name="T45" fmla="*/ 2913 h 3908"/>
                <a:gd name="T46" fmla="*/ 1863 w 3391"/>
                <a:gd name="T47" fmla="*/ 3149 h 3908"/>
                <a:gd name="T48" fmla="*/ 1527 w 3391"/>
                <a:gd name="T49" fmla="*/ 3128 h 3908"/>
                <a:gd name="T50" fmla="*/ 1278 w 3391"/>
                <a:gd name="T51" fmla="*/ 3050 h 3908"/>
                <a:gd name="T52" fmla="*/ 1006 w 3391"/>
                <a:gd name="T53" fmla="*/ 2831 h 3908"/>
                <a:gd name="T54" fmla="*/ 365 w 3391"/>
                <a:gd name="T55" fmla="*/ 2860 h 3908"/>
                <a:gd name="T56" fmla="*/ 333 w 3391"/>
                <a:gd name="T57" fmla="*/ 3085 h 3908"/>
                <a:gd name="T58" fmla="*/ 0 w 3391"/>
                <a:gd name="T59" fmla="*/ 3096 h 3908"/>
                <a:gd name="T60" fmla="*/ 0 w 3391"/>
                <a:gd name="T61" fmla="*/ 1557 h 3908"/>
                <a:gd name="T62" fmla="*/ 342 w 3391"/>
                <a:gd name="T63" fmla="*/ 1574 h 3908"/>
                <a:gd name="T64" fmla="*/ 359 w 3391"/>
                <a:gd name="T65" fmla="*/ 1746 h 3908"/>
                <a:gd name="T66" fmla="*/ 971 w 3391"/>
                <a:gd name="T67" fmla="*/ 1737 h 3908"/>
                <a:gd name="T68" fmla="*/ 1214 w 3391"/>
                <a:gd name="T69" fmla="*/ 1202 h 3908"/>
                <a:gd name="T70" fmla="*/ 1194 w 3391"/>
                <a:gd name="T71" fmla="*/ 1059 h 3908"/>
                <a:gd name="T72" fmla="*/ 1359 w 3391"/>
                <a:gd name="T73" fmla="*/ 867 h 3908"/>
                <a:gd name="T74" fmla="*/ 1510 w 3391"/>
                <a:gd name="T75" fmla="*/ 841 h 3908"/>
                <a:gd name="T76" fmla="*/ 1510 w 3391"/>
                <a:gd name="T77" fmla="*/ 343 h 3908"/>
                <a:gd name="T78" fmla="*/ 484 w 3391"/>
                <a:gd name="T79" fmla="*/ 579 h 3908"/>
                <a:gd name="T80" fmla="*/ 484 w 3391"/>
                <a:gd name="T81" fmla="*/ 579 h 390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391"/>
                <a:gd name="T124" fmla="*/ 0 h 3908"/>
                <a:gd name="T125" fmla="*/ 3391 w 3391"/>
                <a:gd name="T126" fmla="*/ 3908 h 390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391" h="3908">
                  <a:moveTo>
                    <a:pt x="484" y="579"/>
                  </a:moveTo>
                  <a:lnTo>
                    <a:pt x="403" y="300"/>
                  </a:lnTo>
                  <a:lnTo>
                    <a:pt x="467" y="17"/>
                  </a:lnTo>
                  <a:lnTo>
                    <a:pt x="1519" y="172"/>
                  </a:lnTo>
                  <a:lnTo>
                    <a:pt x="1663" y="35"/>
                  </a:lnTo>
                  <a:lnTo>
                    <a:pt x="1916" y="102"/>
                  </a:lnTo>
                  <a:lnTo>
                    <a:pt x="2005" y="172"/>
                  </a:lnTo>
                  <a:lnTo>
                    <a:pt x="2907" y="0"/>
                  </a:lnTo>
                  <a:lnTo>
                    <a:pt x="3025" y="271"/>
                  </a:lnTo>
                  <a:lnTo>
                    <a:pt x="2924" y="588"/>
                  </a:lnTo>
                  <a:lnTo>
                    <a:pt x="1942" y="343"/>
                  </a:lnTo>
                  <a:lnTo>
                    <a:pt x="1924" y="841"/>
                  </a:lnTo>
                  <a:lnTo>
                    <a:pt x="2069" y="905"/>
                  </a:lnTo>
                  <a:lnTo>
                    <a:pt x="2310" y="1536"/>
                  </a:lnTo>
                  <a:lnTo>
                    <a:pt x="2420" y="1737"/>
                  </a:lnTo>
                  <a:lnTo>
                    <a:pt x="2889" y="1763"/>
                  </a:lnTo>
                  <a:lnTo>
                    <a:pt x="3194" y="1990"/>
                  </a:lnTo>
                  <a:lnTo>
                    <a:pt x="3391" y="2363"/>
                  </a:lnTo>
                  <a:lnTo>
                    <a:pt x="3373" y="3908"/>
                  </a:lnTo>
                  <a:lnTo>
                    <a:pt x="2701" y="3899"/>
                  </a:lnTo>
                  <a:lnTo>
                    <a:pt x="2701" y="3067"/>
                  </a:lnTo>
                  <a:lnTo>
                    <a:pt x="2510" y="2913"/>
                  </a:lnTo>
                  <a:lnTo>
                    <a:pt x="2266" y="2913"/>
                  </a:lnTo>
                  <a:lnTo>
                    <a:pt x="1863" y="3149"/>
                  </a:lnTo>
                  <a:lnTo>
                    <a:pt x="1527" y="3128"/>
                  </a:lnTo>
                  <a:lnTo>
                    <a:pt x="1278" y="3050"/>
                  </a:lnTo>
                  <a:lnTo>
                    <a:pt x="1006" y="2831"/>
                  </a:lnTo>
                  <a:lnTo>
                    <a:pt x="365" y="2860"/>
                  </a:lnTo>
                  <a:lnTo>
                    <a:pt x="333" y="3085"/>
                  </a:lnTo>
                  <a:lnTo>
                    <a:pt x="0" y="3096"/>
                  </a:lnTo>
                  <a:lnTo>
                    <a:pt x="0" y="1557"/>
                  </a:lnTo>
                  <a:lnTo>
                    <a:pt x="342" y="1574"/>
                  </a:lnTo>
                  <a:lnTo>
                    <a:pt x="359" y="1746"/>
                  </a:lnTo>
                  <a:lnTo>
                    <a:pt x="971" y="1737"/>
                  </a:lnTo>
                  <a:lnTo>
                    <a:pt x="1214" y="1202"/>
                  </a:lnTo>
                  <a:lnTo>
                    <a:pt x="1194" y="1059"/>
                  </a:lnTo>
                  <a:lnTo>
                    <a:pt x="1359" y="867"/>
                  </a:lnTo>
                  <a:lnTo>
                    <a:pt x="1510" y="841"/>
                  </a:lnTo>
                  <a:lnTo>
                    <a:pt x="1510" y="343"/>
                  </a:lnTo>
                  <a:lnTo>
                    <a:pt x="484" y="579"/>
                  </a:lnTo>
                  <a:close/>
                </a:path>
              </a:pathLst>
            </a:custGeom>
            <a:solidFill>
              <a:srgbClr val="F5CF1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67" name="Freeform 34"/>
            <p:cNvSpPr>
              <a:spLocks/>
            </p:cNvSpPr>
            <p:nvPr/>
          </p:nvSpPr>
          <p:spPr bwMode="auto">
            <a:xfrm>
              <a:off x="1323" y="4715"/>
              <a:ext cx="2145" cy="657"/>
            </a:xfrm>
            <a:custGeom>
              <a:avLst/>
              <a:gdLst>
                <a:gd name="T0" fmla="*/ 0 w 2145"/>
                <a:gd name="T1" fmla="*/ 0 h 657"/>
                <a:gd name="T2" fmla="*/ 664 w 2145"/>
                <a:gd name="T3" fmla="*/ 0 h 657"/>
                <a:gd name="T4" fmla="*/ 733 w 2145"/>
                <a:gd name="T5" fmla="*/ 145 h 657"/>
                <a:gd name="T6" fmla="*/ 820 w 2145"/>
                <a:gd name="T7" fmla="*/ 276 h 657"/>
                <a:gd name="T8" fmla="*/ 890 w 2145"/>
                <a:gd name="T9" fmla="*/ 314 h 657"/>
                <a:gd name="T10" fmla="*/ 971 w 2145"/>
                <a:gd name="T11" fmla="*/ 357 h 657"/>
                <a:gd name="T12" fmla="*/ 1072 w 2145"/>
                <a:gd name="T13" fmla="*/ 389 h 657"/>
                <a:gd name="T14" fmla="*/ 1177 w 2145"/>
                <a:gd name="T15" fmla="*/ 413 h 657"/>
                <a:gd name="T16" fmla="*/ 1287 w 2145"/>
                <a:gd name="T17" fmla="*/ 427 h 657"/>
                <a:gd name="T18" fmla="*/ 1382 w 2145"/>
                <a:gd name="T19" fmla="*/ 427 h 657"/>
                <a:gd name="T20" fmla="*/ 1458 w 2145"/>
                <a:gd name="T21" fmla="*/ 421 h 657"/>
                <a:gd name="T22" fmla="*/ 1545 w 2145"/>
                <a:gd name="T23" fmla="*/ 404 h 657"/>
                <a:gd name="T24" fmla="*/ 1617 w 2145"/>
                <a:gd name="T25" fmla="*/ 381 h 657"/>
                <a:gd name="T26" fmla="*/ 1687 w 2145"/>
                <a:gd name="T27" fmla="*/ 352 h 657"/>
                <a:gd name="T28" fmla="*/ 1759 w 2145"/>
                <a:gd name="T29" fmla="*/ 305 h 657"/>
                <a:gd name="T30" fmla="*/ 1805 w 2145"/>
                <a:gd name="T31" fmla="*/ 264 h 657"/>
                <a:gd name="T32" fmla="*/ 1924 w 2145"/>
                <a:gd name="T33" fmla="*/ 69 h 657"/>
                <a:gd name="T34" fmla="*/ 2145 w 2145"/>
                <a:gd name="T35" fmla="*/ 69 h 657"/>
                <a:gd name="T36" fmla="*/ 2127 w 2145"/>
                <a:gd name="T37" fmla="*/ 413 h 657"/>
                <a:gd name="T38" fmla="*/ 1933 w 2145"/>
                <a:gd name="T39" fmla="*/ 413 h 657"/>
                <a:gd name="T40" fmla="*/ 1858 w 2145"/>
                <a:gd name="T41" fmla="*/ 488 h 657"/>
                <a:gd name="T42" fmla="*/ 1782 w 2145"/>
                <a:gd name="T43" fmla="*/ 544 h 657"/>
                <a:gd name="T44" fmla="*/ 1663 w 2145"/>
                <a:gd name="T45" fmla="*/ 605 h 657"/>
                <a:gd name="T46" fmla="*/ 1548 w 2145"/>
                <a:gd name="T47" fmla="*/ 640 h 657"/>
                <a:gd name="T48" fmla="*/ 1458 w 2145"/>
                <a:gd name="T49" fmla="*/ 651 h 657"/>
                <a:gd name="T50" fmla="*/ 1362 w 2145"/>
                <a:gd name="T51" fmla="*/ 657 h 657"/>
                <a:gd name="T52" fmla="*/ 1255 w 2145"/>
                <a:gd name="T53" fmla="*/ 657 h 657"/>
                <a:gd name="T54" fmla="*/ 1139 w 2145"/>
                <a:gd name="T55" fmla="*/ 643 h 657"/>
                <a:gd name="T56" fmla="*/ 1043 w 2145"/>
                <a:gd name="T57" fmla="*/ 622 h 657"/>
                <a:gd name="T58" fmla="*/ 942 w 2145"/>
                <a:gd name="T59" fmla="*/ 593 h 657"/>
                <a:gd name="T60" fmla="*/ 852 w 2145"/>
                <a:gd name="T61" fmla="*/ 558 h 657"/>
                <a:gd name="T62" fmla="*/ 762 w 2145"/>
                <a:gd name="T63" fmla="*/ 506 h 657"/>
                <a:gd name="T64" fmla="*/ 623 w 2145"/>
                <a:gd name="T65" fmla="*/ 401 h 657"/>
                <a:gd name="T66" fmla="*/ 0 w 2145"/>
                <a:gd name="T67" fmla="*/ 401 h 657"/>
                <a:gd name="T68" fmla="*/ 0 w 2145"/>
                <a:gd name="T69" fmla="*/ 0 h 657"/>
                <a:gd name="T70" fmla="*/ 0 w 2145"/>
                <a:gd name="T71" fmla="*/ 0 h 65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145"/>
                <a:gd name="T109" fmla="*/ 0 h 657"/>
                <a:gd name="T110" fmla="*/ 2145 w 2145"/>
                <a:gd name="T111" fmla="*/ 657 h 65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145" h="657">
                  <a:moveTo>
                    <a:pt x="0" y="0"/>
                  </a:moveTo>
                  <a:lnTo>
                    <a:pt x="664" y="0"/>
                  </a:lnTo>
                  <a:lnTo>
                    <a:pt x="733" y="145"/>
                  </a:lnTo>
                  <a:lnTo>
                    <a:pt x="820" y="276"/>
                  </a:lnTo>
                  <a:lnTo>
                    <a:pt x="890" y="314"/>
                  </a:lnTo>
                  <a:lnTo>
                    <a:pt x="971" y="357"/>
                  </a:lnTo>
                  <a:lnTo>
                    <a:pt x="1072" y="389"/>
                  </a:lnTo>
                  <a:lnTo>
                    <a:pt x="1177" y="413"/>
                  </a:lnTo>
                  <a:lnTo>
                    <a:pt x="1287" y="427"/>
                  </a:lnTo>
                  <a:lnTo>
                    <a:pt x="1382" y="427"/>
                  </a:lnTo>
                  <a:lnTo>
                    <a:pt x="1458" y="421"/>
                  </a:lnTo>
                  <a:lnTo>
                    <a:pt x="1545" y="404"/>
                  </a:lnTo>
                  <a:lnTo>
                    <a:pt x="1617" y="381"/>
                  </a:lnTo>
                  <a:lnTo>
                    <a:pt x="1687" y="352"/>
                  </a:lnTo>
                  <a:lnTo>
                    <a:pt x="1759" y="305"/>
                  </a:lnTo>
                  <a:lnTo>
                    <a:pt x="1805" y="264"/>
                  </a:lnTo>
                  <a:lnTo>
                    <a:pt x="1924" y="69"/>
                  </a:lnTo>
                  <a:lnTo>
                    <a:pt x="2145" y="69"/>
                  </a:lnTo>
                  <a:lnTo>
                    <a:pt x="2127" y="413"/>
                  </a:lnTo>
                  <a:lnTo>
                    <a:pt x="1933" y="413"/>
                  </a:lnTo>
                  <a:lnTo>
                    <a:pt x="1858" y="488"/>
                  </a:lnTo>
                  <a:lnTo>
                    <a:pt x="1782" y="544"/>
                  </a:lnTo>
                  <a:lnTo>
                    <a:pt x="1663" y="605"/>
                  </a:lnTo>
                  <a:lnTo>
                    <a:pt x="1548" y="640"/>
                  </a:lnTo>
                  <a:lnTo>
                    <a:pt x="1458" y="651"/>
                  </a:lnTo>
                  <a:lnTo>
                    <a:pt x="1362" y="657"/>
                  </a:lnTo>
                  <a:lnTo>
                    <a:pt x="1255" y="657"/>
                  </a:lnTo>
                  <a:lnTo>
                    <a:pt x="1139" y="643"/>
                  </a:lnTo>
                  <a:lnTo>
                    <a:pt x="1043" y="622"/>
                  </a:lnTo>
                  <a:lnTo>
                    <a:pt x="942" y="593"/>
                  </a:lnTo>
                  <a:lnTo>
                    <a:pt x="852" y="558"/>
                  </a:lnTo>
                  <a:lnTo>
                    <a:pt x="762" y="506"/>
                  </a:lnTo>
                  <a:lnTo>
                    <a:pt x="623" y="401"/>
                  </a:lnTo>
                  <a:lnTo>
                    <a:pt x="0" y="4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68" name="Freeform 33"/>
            <p:cNvSpPr>
              <a:spLocks/>
            </p:cNvSpPr>
            <p:nvPr/>
          </p:nvSpPr>
          <p:spPr bwMode="auto">
            <a:xfrm>
              <a:off x="2053" y="3193"/>
              <a:ext cx="171" cy="154"/>
            </a:xfrm>
            <a:custGeom>
              <a:avLst/>
              <a:gdLst>
                <a:gd name="T0" fmla="*/ 0 w 171"/>
                <a:gd name="T1" fmla="*/ 113 h 154"/>
                <a:gd name="T2" fmla="*/ 0 w 171"/>
                <a:gd name="T3" fmla="*/ 0 h 154"/>
                <a:gd name="T4" fmla="*/ 171 w 171"/>
                <a:gd name="T5" fmla="*/ 0 h 154"/>
                <a:gd name="T6" fmla="*/ 171 w 171"/>
                <a:gd name="T7" fmla="*/ 154 h 154"/>
                <a:gd name="T8" fmla="*/ 0 w 171"/>
                <a:gd name="T9" fmla="*/ 113 h 154"/>
                <a:gd name="T10" fmla="*/ 0 w 171"/>
                <a:gd name="T11" fmla="*/ 113 h 1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1"/>
                <a:gd name="T19" fmla="*/ 0 h 154"/>
                <a:gd name="T20" fmla="*/ 171 w 171"/>
                <a:gd name="T21" fmla="*/ 154 h 15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1" h="154">
                  <a:moveTo>
                    <a:pt x="0" y="113"/>
                  </a:moveTo>
                  <a:lnTo>
                    <a:pt x="0" y="0"/>
                  </a:lnTo>
                  <a:lnTo>
                    <a:pt x="171" y="0"/>
                  </a:lnTo>
                  <a:lnTo>
                    <a:pt x="171" y="154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69" name="Freeform 32"/>
            <p:cNvSpPr>
              <a:spLocks/>
            </p:cNvSpPr>
            <p:nvPr/>
          </p:nvSpPr>
          <p:spPr bwMode="auto">
            <a:xfrm>
              <a:off x="900" y="4933"/>
              <a:ext cx="478" cy="390"/>
            </a:xfrm>
            <a:custGeom>
              <a:avLst/>
              <a:gdLst>
                <a:gd name="T0" fmla="*/ 0 w 478"/>
                <a:gd name="T1" fmla="*/ 390 h 390"/>
                <a:gd name="T2" fmla="*/ 478 w 478"/>
                <a:gd name="T3" fmla="*/ 390 h 390"/>
                <a:gd name="T4" fmla="*/ 478 w 478"/>
                <a:gd name="T5" fmla="*/ 0 h 390"/>
                <a:gd name="T6" fmla="*/ 307 w 478"/>
                <a:gd name="T7" fmla="*/ 0 h 390"/>
                <a:gd name="T8" fmla="*/ 35 w 478"/>
                <a:gd name="T9" fmla="*/ 3 h 390"/>
                <a:gd name="T10" fmla="*/ 0 w 478"/>
                <a:gd name="T11" fmla="*/ 198 h 390"/>
                <a:gd name="T12" fmla="*/ 0 w 478"/>
                <a:gd name="T13" fmla="*/ 390 h 390"/>
                <a:gd name="T14" fmla="*/ 0 w 478"/>
                <a:gd name="T15" fmla="*/ 390 h 39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8"/>
                <a:gd name="T25" fmla="*/ 0 h 390"/>
                <a:gd name="T26" fmla="*/ 478 w 478"/>
                <a:gd name="T27" fmla="*/ 390 h 39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8" h="390">
                  <a:moveTo>
                    <a:pt x="0" y="390"/>
                  </a:moveTo>
                  <a:lnTo>
                    <a:pt x="478" y="390"/>
                  </a:lnTo>
                  <a:lnTo>
                    <a:pt x="478" y="0"/>
                  </a:lnTo>
                  <a:lnTo>
                    <a:pt x="307" y="0"/>
                  </a:lnTo>
                  <a:lnTo>
                    <a:pt x="35" y="3"/>
                  </a:lnTo>
                  <a:lnTo>
                    <a:pt x="0" y="198"/>
                  </a:lnTo>
                  <a:lnTo>
                    <a:pt x="0" y="39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70" name="Freeform 31"/>
            <p:cNvSpPr>
              <a:spLocks/>
            </p:cNvSpPr>
            <p:nvPr/>
          </p:nvSpPr>
          <p:spPr bwMode="auto">
            <a:xfrm>
              <a:off x="1396" y="2171"/>
              <a:ext cx="1133" cy="245"/>
            </a:xfrm>
            <a:custGeom>
              <a:avLst/>
              <a:gdLst>
                <a:gd name="T0" fmla="*/ 0 w 1133"/>
                <a:gd name="T1" fmla="*/ 169 h 245"/>
                <a:gd name="T2" fmla="*/ 1133 w 1133"/>
                <a:gd name="T3" fmla="*/ 245 h 245"/>
                <a:gd name="T4" fmla="*/ 1098 w 1133"/>
                <a:gd name="T5" fmla="*/ 125 h 245"/>
                <a:gd name="T6" fmla="*/ 205 w 1133"/>
                <a:gd name="T7" fmla="*/ 0 h 245"/>
                <a:gd name="T8" fmla="*/ 26 w 1133"/>
                <a:gd name="T9" fmla="*/ 53 h 245"/>
                <a:gd name="T10" fmla="*/ 0 w 1133"/>
                <a:gd name="T11" fmla="*/ 169 h 245"/>
                <a:gd name="T12" fmla="*/ 0 w 1133"/>
                <a:gd name="T13" fmla="*/ 169 h 2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33"/>
                <a:gd name="T22" fmla="*/ 0 h 245"/>
                <a:gd name="T23" fmla="*/ 1133 w 1133"/>
                <a:gd name="T24" fmla="*/ 245 h 24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33" h="245">
                  <a:moveTo>
                    <a:pt x="0" y="169"/>
                  </a:moveTo>
                  <a:lnTo>
                    <a:pt x="1133" y="245"/>
                  </a:lnTo>
                  <a:lnTo>
                    <a:pt x="1098" y="125"/>
                  </a:lnTo>
                  <a:lnTo>
                    <a:pt x="205" y="0"/>
                  </a:lnTo>
                  <a:lnTo>
                    <a:pt x="26" y="53"/>
                  </a:lnTo>
                  <a:lnTo>
                    <a:pt x="0" y="169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71" name="Freeform 30"/>
            <p:cNvSpPr>
              <a:spLocks/>
            </p:cNvSpPr>
            <p:nvPr/>
          </p:nvSpPr>
          <p:spPr bwMode="auto">
            <a:xfrm>
              <a:off x="2691" y="2241"/>
              <a:ext cx="188" cy="707"/>
            </a:xfrm>
            <a:custGeom>
              <a:avLst/>
              <a:gdLst>
                <a:gd name="T0" fmla="*/ 0 w 188"/>
                <a:gd name="T1" fmla="*/ 0 h 707"/>
                <a:gd name="T2" fmla="*/ 0 w 188"/>
                <a:gd name="T3" fmla="*/ 707 h 707"/>
                <a:gd name="T4" fmla="*/ 188 w 188"/>
                <a:gd name="T5" fmla="*/ 707 h 707"/>
                <a:gd name="T6" fmla="*/ 188 w 188"/>
                <a:gd name="T7" fmla="*/ 20 h 707"/>
                <a:gd name="T8" fmla="*/ 0 w 188"/>
                <a:gd name="T9" fmla="*/ 0 h 707"/>
                <a:gd name="T10" fmla="*/ 0 w 188"/>
                <a:gd name="T11" fmla="*/ 0 h 7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707"/>
                <a:gd name="T20" fmla="*/ 188 w 188"/>
                <a:gd name="T21" fmla="*/ 707 h 70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707">
                  <a:moveTo>
                    <a:pt x="0" y="0"/>
                  </a:moveTo>
                  <a:lnTo>
                    <a:pt x="0" y="707"/>
                  </a:lnTo>
                  <a:lnTo>
                    <a:pt x="188" y="707"/>
                  </a:lnTo>
                  <a:lnTo>
                    <a:pt x="188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72" name="Freeform 29"/>
            <p:cNvSpPr>
              <a:spLocks/>
            </p:cNvSpPr>
            <p:nvPr/>
          </p:nvSpPr>
          <p:spPr bwMode="auto">
            <a:xfrm>
              <a:off x="2836" y="2171"/>
              <a:ext cx="1144" cy="495"/>
            </a:xfrm>
            <a:custGeom>
              <a:avLst/>
              <a:gdLst>
                <a:gd name="T0" fmla="*/ 0 w 1144"/>
                <a:gd name="T1" fmla="*/ 207 h 495"/>
                <a:gd name="T2" fmla="*/ 918 w 1144"/>
                <a:gd name="T3" fmla="*/ 198 h 495"/>
                <a:gd name="T4" fmla="*/ 1008 w 1144"/>
                <a:gd name="T5" fmla="*/ 495 h 495"/>
                <a:gd name="T6" fmla="*/ 1144 w 1144"/>
                <a:gd name="T7" fmla="*/ 306 h 495"/>
                <a:gd name="T8" fmla="*/ 1052 w 1144"/>
                <a:gd name="T9" fmla="*/ 0 h 495"/>
                <a:gd name="T10" fmla="*/ 43 w 1144"/>
                <a:gd name="T11" fmla="*/ 90 h 495"/>
                <a:gd name="T12" fmla="*/ 0 w 1144"/>
                <a:gd name="T13" fmla="*/ 207 h 495"/>
                <a:gd name="T14" fmla="*/ 0 w 1144"/>
                <a:gd name="T15" fmla="*/ 207 h 49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44"/>
                <a:gd name="T25" fmla="*/ 0 h 495"/>
                <a:gd name="T26" fmla="*/ 1144 w 1144"/>
                <a:gd name="T27" fmla="*/ 495 h 49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44" h="495">
                  <a:moveTo>
                    <a:pt x="0" y="207"/>
                  </a:moveTo>
                  <a:lnTo>
                    <a:pt x="918" y="198"/>
                  </a:lnTo>
                  <a:lnTo>
                    <a:pt x="1008" y="495"/>
                  </a:lnTo>
                  <a:lnTo>
                    <a:pt x="1144" y="306"/>
                  </a:lnTo>
                  <a:lnTo>
                    <a:pt x="1052" y="0"/>
                  </a:lnTo>
                  <a:lnTo>
                    <a:pt x="43" y="90"/>
                  </a:lnTo>
                  <a:lnTo>
                    <a:pt x="0" y="207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73" name="Freeform 28"/>
            <p:cNvSpPr>
              <a:spLocks/>
            </p:cNvSpPr>
            <p:nvPr/>
          </p:nvSpPr>
          <p:spPr bwMode="auto">
            <a:xfrm>
              <a:off x="2746" y="2957"/>
              <a:ext cx="406" cy="291"/>
            </a:xfrm>
            <a:custGeom>
              <a:avLst/>
              <a:gdLst>
                <a:gd name="T0" fmla="*/ 0 w 406"/>
                <a:gd name="T1" fmla="*/ 35 h 291"/>
                <a:gd name="T2" fmla="*/ 214 w 406"/>
                <a:gd name="T3" fmla="*/ 291 h 291"/>
                <a:gd name="T4" fmla="*/ 406 w 406"/>
                <a:gd name="T5" fmla="*/ 279 h 291"/>
                <a:gd name="T6" fmla="*/ 240 w 406"/>
                <a:gd name="T7" fmla="*/ 0 h 291"/>
                <a:gd name="T8" fmla="*/ 0 w 406"/>
                <a:gd name="T9" fmla="*/ 35 h 291"/>
                <a:gd name="T10" fmla="*/ 0 w 406"/>
                <a:gd name="T11" fmla="*/ 35 h 29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6"/>
                <a:gd name="T19" fmla="*/ 0 h 291"/>
                <a:gd name="T20" fmla="*/ 406 w 406"/>
                <a:gd name="T21" fmla="*/ 291 h 29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6" h="291">
                  <a:moveTo>
                    <a:pt x="0" y="35"/>
                  </a:moveTo>
                  <a:lnTo>
                    <a:pt x="214" y="291"/>
                  </a:lnTo>
                  <a:lnTo>
                    <a:pt x="406" y="279"/>
                  </a:lnTo>
                  <a:lnTo>
                    <a:pt x="240" y="0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74" name="Freeform 27"/>
            <p:cNvSpPr>
              <a:spLocks/>
            </p:cNvSpPr>
            <p:nvPr/>
          </p:nvSpPr>
          <p:spPr bwMode="auto">
            <a:xfrm>
              <a:off x="964" y="3673"/>
              <a:ext cx="313" cy="361"/>
            </a:xfrm>
            <a:custGeom>
              <a:avLst/>
              <a:gdLst>
                <a:gd name="T0" fmla="*/ 0 w 313"/>
                <a:gd name="T1" fmla="*/ 0 h 361"/>
                <a:gd name="T2" fmla="*/ 304 w 313"/>
                <a:gd name="T3" fmla="*/ 17 h 361"/>
                <a:gd name="T4" fmla="*/ 313 w 313"/>
                <a:gd name="T5" fmla="*/ 361 h 361"/>
                <a:gd name="T6" fmla="*/ 0 w 313"/>
                <a:gd name="T7" fmla="*/ 361 h 361"/>
                <a:gd name="T8" fmla="*/ 0 w 313"/>
                <a:gd name="T9" fmla="*/ 0 h 361"/>
                <a:gd name="T10" fmla="*/ 0 w 313"/>
                <a:gd name="T11" fmla="*/ 0 h 3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3"/>
                <a:gd name="T19" fmla="*/ 0 h 361"/>
                <a:gd name="T20" fmla="*/ 313 w 313"/>
                <a:gd name="T21" fmla="*/ 361 h 36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3" h="361">
                  <a:moveTo>
                    <a:pt x="0" y="0"/>
                  </a:moveTo>
                  <a:lnTo>
                    <a:pt x="304" y="17"/>
                  </a:lnTo>
                  <a:lnTo>
                    <a:pt x="313" y="361"/>
                  </a:lnTo>
                  <a:lnTo>
                    <a:pt x="0" y="3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75" name="Freeform 26"/>
            <p:cNvSpPr>
              <a:spLocks/>
            </p:cNvSpPr>
            <p:nvPr/>
          </p:nvSpPr>
          <p:spPr bwMode="auto">
            <a:xfrm>
              <a:off x="1320" y="3309"/>
              <a:ext cx="1892" cy="844"/>
            </a:xfrm>
            <a:custGeom>
              <a:avLst/>
              <a:gdLst>
                <a:gd name="T0" fmla="*/ 12 w 1892"/>
                <a:gd name="T1" fmla="*/ 518 h 844"/>
                <a:gd name="T2" fmla="*/ 0 w 1892"/>
                <a:gd name="T3" fmla="*/ 844 h 844"/>
                <a:gd name="T4" fmla="*/ 641 w 1892"/>
                <a:gd name="T5" fmla="*/ 844 h 844"/>
                <a:gd name="T6" fmla="*/ 759 w 1892"/>
                <a:gd name="T7" fmla="*/ 806 h 844"/>
                <a:gd name="T8" fmla="*/ 849 w 1892"/>
                <a:gd name="T9" fmla="*/ 716 h 844"/>
                <a:gd name="T10" fmla="*/ 904 w 1892"/>
                <a:gd name="T11" fmla="*/ 579 h 844"/>
                <a:gd name="T12" fmla="*/ 928 w 1892"/>
                <a:gd name="T13" fmla="*/ 428 h 844"/>
                <a:gd name="T14" fmla="*/ 965 w 1892"/>
                <a:gd name="T15" fmla="*/ 253 h 844"/>
                <a:gd name="T16" fmla="*/ 1029 w 1892"/>
                <a:gd name="T17" fmla="*/ 201 h 844"/>
                <a:gd name="T18" fmla="*/ 1145 w 1892"/>
                <a:gd name="T19" fmla="*/ 183 h 844"/>
                <a:gd name="T20" fmla="*/ 1542 w 1892"/>
                <a:gd name="T21" fmla="*/ 183 h 844"/>
                <a:gd name="T22" fmla="*/ 1640 w 1892"/>
                <a:gd name="T23" fmla="*/ 236 h 844"/>
                <a:gd name="T24" fmla="*/ 1695 w 1892"/>
                <a:gd name="T25" fmla="*/ 320 h 844"/>
                <a:gd name="T26" fmla="*/ 1765 w 1892"/>
                <a:gd name="T27" fmla="*/ 454 h 844"/>
                <a:gd name="T28" fmla="*/ 1892 w 1892"/>
                <a:gd name="T29" fmla="*/ 535 h 844"/>
                <a:gd name="T30" fmla="*/ 1794 w 1892"/>
                <a:gd name="T31" fmla="*/ 29 h 844"/>
                <a:gd name="T32" fmla="*/ 867 w 1892"/>
                <a:gd name="T33" fmla="*/ 0 h 844"/>
                <a:gd name="T34" fmla="*/ 678 w 1892"/>
                <a:gd name="T35" fmla="*/ 390 h 844"/>
                <a:gd name="T36" fmla="*/ 580 w 1892"/>
                <a:gd name="T37" fmla="*/ 471 h 844"/>
                <a:gd name="T38" fmla="*/ 12 w 1892"/>
                <a:gd name="T39" fmla="*/ 518 h 844"/>
                <a:gd name="T40" fmla="*/ 12 w 1892"/>
                <a:gd name="T41" fmla="*/ 518 h 84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892"/>
                <a:gd name="T64" fmla="*/ 0 h 844"/>
                <a:gd name="T65" fmla="*/ 1892 w 1892"/>
                <a:gd name="T66" fmla="*/ 844 h 84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892" h="844">
                  <a:moveTo>
                    <a:pt x="12" y="518"/>
                  </a:moveTo>
                  <a:lnTo>
                    <a:pt x="0" y="844"/>
                  </a:lnTo>
                  <a:lnTo>
                    <a:pt x="641" y="844"/>
                  </a:lnTo>
                  <a:lnTo>
                    <a:pt x="759" y="806"/>
                  </a:lnTo>
                  <a:lnTo>
                    <a:pt x="849" y="716"/>
                  </a:lnTo>
                  <a:lnTo>
                    <a:pt x="904" y="579"/>
                  </a:lnTo>
                  <a:lnTo>
                    <a:pt x="928" y="428"/>
                  </a:lnTo>
                  <a:lnTo>
                    <a:pt x="965" y="253"/>
                  </a:lnTo>
                  <a:lnTo>
                    <a:pt x="1029" y="201"/>
                  </a:lnTo>
                  <a:lnTo>
                    <a:pt x="1145" y="183"/>
                  </a:lnTo>
                  <a:lnTo>
                    <a:pt x="1542" y="183"/>
                  </a:lnTo>
                  <a:lnTo>
                    <a:pt x="1640" y="236"/>
                  </a:lnTo>
                  <a:lnTo>
                    <a:pt x="1695" y="320"/>
                  </a:lnTo>
                  <a:lnTo>
                    <a:pt x="1765" y="454"/>
                  </a:lnTo>
                  <a:lnTo>
                    <a:pt x="1892" y="535"/>
                  </a:lnTo>
                  <a:lnTo>
                    <a:pt x="1794" y="29"/>
                  </a:lnTo>
                  <a:lnTo>
                    <a:pt x="867" y="0"/>
                  </a:lnTo>
                  <a:lnTo>
                    <a:pt x="678" y="390"/>
                  </a:lnTo>
                  <a:lnTo>
                    <a:pt x="580" y="471"/>
                  </a:lnTo>
                  <a:lnTo>
                    <a:pt x="12" y="518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76" name="Freeform 25"/>
            <p:cNvSpPr>
              <a:spLocks/>
            </p:cNvSpPr>
            <p:nvPr/>
          </p:nvSpPr>
          <p:spPr bwMode="auto">
            <a:xfrm>
              <a:off x="3302" y="3888"/>
              <a:ext cx="1009" cy="1694"/>
            </a:xfrm>
            <a:custGeom>
              <a:avLst/>
              <a:gdLst>
                <a:gd name="T0" fmla="*/ 189 w 1009"/>
                <a:gd name="T1" fmla="*/ 0 h 1694"/>
                <a:gd name="T2" fmla="*/ 0 w 1009"/>
                <a:gd name="T3" fmla="*/ 47 h 1694"/>
                <a:gd name="T4" fmla="*/ 206 w 1009"/>
                <a:gd name="T5" fmla="*/ 201 h 1694"/>
                <a:gd name="T6" fmla="*/ 415 w 1009"/>
                <a:gd name="T7" fmla="*/ 201 h 1694"/>
                <a:gd name="T8" fmla="*/ 586 w 1009"/>
                <a:gd name="T9" fmla="*/ 274 h 1694"/>
                <a:gd name="T10" fmla="*/ 719 w 1009"/>
                <a:gd name="T11" fmla="*/ 399 h 1694"/>
                <a:gd name="T12" fmla="*/ 791 w 1009"/>
                <a:gd name="T13" fmla="*/ 573 h 1694"/>
                <a:gd name="T14" fmla="*/ 791 w 1009"/>
                <a:gd name="T15" fmla="*/ 1685 h 1694"/>
                <a:gd name="T16" fmla="*/ 1009 w 1009"/>
                <a:gd name="T17" fmla="*/ 1694 h 1694"/>
                <a:gd name="T18" fmla="*/ 988 w 1009"/>
                <a:gd name="T19" fmla="*/ 346 h 1694"/>
                <a:gd name="T20" fmla="*/ 586 w 1009"/>
                <a:gd name="T21" fmla="*/ 29 h 1694"/>
                <a:gd name="T22" fmla="*/ 189 w 1009"/>
                <a:gd name="T23" fmla="*/ 0 h 1694"/>
                <a:gd name="T24" fmla="*/ 189 w 1009"/>
                <a:gd name="T25" fmla="*/ 0 h 16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09"/>
                <a:gd name="T40" fmla="*/ 0 h 1694"/>
                <a:gd name="T41" fmla="*/ 1009 w 1009"/>
                <a:gd name="T42" fmla="*/ 1694 h 16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09" h="1694">
                  <a:moveTo>
                    <a:pt x="189" y="0"/>
                  </a:moveTo>
                  <a:lnTo>
                    <a:pt x="0" y="47"/>
                  </a:lnTo>
                  <a:lnTo>
                    <a:pt x="206" y="201"/>
                  </a:lnTo>
                  <a:lnTo>
                    <a:pt x="415" y="201"/>
                  </a:lnTo>
                  <a:lnTo>
                    <a:pt x="586" y="274"/>
                  </a:lnTo>
                  <a:lnTo>
                    <a:pt x="719" y="399"/>
                  </a:lnTo>
                  <a:lnTo>
                    <a:pt x="791" y="573"/>
                  </a:lnTo>
                  <a:lnTo>
                    <a:pt x="791" y="1685"/>
                  </a:lnTo>
                  <a:lnTo>
                    <a:pt x="1009" y="1694"/>
                  </a:lnTo>
                  <a:lnTo>
                    <a:pt x="988" y="346"/>
                  </a:lnTo>
                  <a:lnTo>
                    <a:pt x="586" y="29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77" name="Freeform 24"/>
            <p:cNvSpPr>
              <a:spLocks/>
            </p:cNvSpPr>
            <p:nvPr/>
          </p:nvSpPr>
          <p:spPr bwMode="auto">
            <a:xfrm>
              <a:off x="4102" y="5628"/>
              <a:ext cx="235" cy="352"/>
            </a:xfrm>
            <a:custGeom>
              <a:avLst/>
              <a:gdLst>
                <a:gd name="T0" fmla="*/ 0 w 235"/>
                <a:gd name="T1" fmla="*/ 35 h 352"/>
                <a:gd name="T2" fmla="*/ 0 w 235"/>
                <a:gd name="T3" fmla="*/ 352 h 352"/>
                <a:gd name="T4" fmla="*/ 235 w 235"/>
                <a:gd name="T5" fmla="*/ 352 h 352"/>
                <a:gd name="T6" fmla="*/ 235 w 235"/>
                <a:gd name="T7" fmla="*/ 0 h 352"/>
                <a:gd name="T8" fmla="*/ 0 w 235"/>
                <a:gd name="T9" fmla="*/ 35 h 352"/>
                <a:gd name="T10" fmla="*/ 0 w 235"/>
                <a:gd name="T11" fmla="*/ 35 h 3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5"/>
                <a:gd name="T19" fmla="*/ 0 h 352"/>
                <a:gd name="T20" fmla="*/ 235 w 235"/>
                <a:gd name="T21" fmla="*/ 352 h 3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5" h="352">
                  <a:moveTo>
                    <a:pt x="0" y="35"/>
                  </a:moveTo>
                  <a:lnTo>
                    <a:pt x="0" y="352"/>
                  </a:lnTo>
                  <a:lnTo>
                    <a:pt x="235" y="352"/>
                  </a:lnTo>
                  <a:lnTo>
                    <a:pt x="235" y="0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78" name="Freeform 23"/>
            <p:cNvSpPr>
              <a:spLocks/>
            </p:cNvSpPr>
            <p:nvPr/>
          </p:nvSpPr>
          <p:spPr bwMode="auto">
            <a:xfrm>
              <a:off x="1294" y="2000"/>
              <a:ext cx="1214" cy="809"/>
            </a:xfrm>
            <a:custGeom>
              <a:avLst/>
              <a:gdLst>
                <a:gd name="T0" fmla="*/ 209 w 1214"/>
                <a:gd name="T1" fmla="*/ 529 h 809"/>
                <a:gd name="T2" fmla="*/ 168 w 1214"/>
                <a:gd name="T3" fmla="*/ 488 h 809"/>
                <a:gd name="T4" fmla="*/ 159 w 1214"/>
                <a:gd name="T5" fmla="*/ 471 h 809"/>
                <a:gd name="T6" fmla="*/ 154 w 1214"/>
                <a:gd name="T7" fmla="*/ 445 h 809"/>
                <a:gd name="T8" fmla="*/ 148 w 1214"/>
                <a:gd name="T9" fmla="*/ 398 h 809"/>
                <a:gd name="T10" fmla="*/ 154 w 1214"/>
                <a:gd name="T11" fmla="*/ 357 h 809"/>
                <a:gd name="T12" fmla="*/ 159 w 1214"/>
                <a:gd name="T13" fmla="*/ 337 h 809"/>
                <a:gd name="T14" fmla="*/ 168 w 1214"/>
                <a:gd name="T15" fmla="*/ 314 h 809"/>
                <a:gd name="T16" fmla="*/ 180 w 1214"/>
                <a:gd name="T17" fmla="*/ 299 h 809"/>
                <a:gd name="T18" fmla="*/ 200 w 1214"/>
                <a:gd name="T19" fmla="*/ 279 h 809"/>
                <a:gd name="T20" fmla="*/ 244 w 1214"/>
                <a:gd name="T21" fmla="*/ 276 h 809"/>
                <a:gd name="T22" fmla="*/ 1214 w 1214"/>
                <a:gd name="T23" fmla="*/ 366 h 809"/>
                <a:gd name="T24" fmla="*/ 301 w 1214"/>
                <a:gd name="T25" fmla="*/ 17 h 809"/>
                <a:gd name="T26" fmla="*/ 157 w 1214"/>
                <a:gd name="T27" fmla="*/ 8 h 809"/>
                <a:gd name="T28" fmla="*/ 125 w 1214"/>
                <a:gd name="T29" fmla="*/ 37 h 809"/>
                <a:gd name="T30" fmla="*/ 104 w 1214"/>
                <a:gd name="T31" fmla="*/ 61 h 809"/>
                <a:gd name="T32" fmla="*/ 84 w 1214"/>
                <a:gd name="T33" fmla="*/ 84 h 809"/>
                <a:gd name="T34" fmla="*/ 67 w 1214"/>
                <a:gd name="T35" fmla="*/ 113 h 809"/>
                <a:gd name="T36" fmla="*/ 49 w 1214"/>
                <a:gd name="T37" fmla="*/ 142 h 809"/>
                <a:gd name="T38" fmla="*/ 38 w 1214"/>
                <a:gd name="T39" fmla="*/ 174 h 809"/>
                <a:gd name="T40" fmla="*/ 32 w 1214"/>
                <a:gd name="T41" fmla="*/ 192 h 809"/>
                <a:gd name="T42" fmla="*/ 23 w 1214"/>
                <a:gd name="T43" fmla="*/ 209 h 809"/>
                <a:gd name="T44" fmla="*/ 20 w 1214"/>
                <a:gd name="T45" fmla="*/ 229 h 809"/>
                <a:gd name="T46" fmla="*/ 15 w 1214"/>
                <a:gd name="T47" fmla="*/ 244 h 809"/>
                <a:gd name="T48" fmla="*/ 12 w 1214"/>
                <a:gd name="T49" fmla="*/ 264 h 809"/>
                <a:gd name="T50" fmla="*/ 9 w 1214"/>
                <a:gd name="T51" fmla="*/ 285 h 809"/>
                <a:gd name="T52" fmla="*/ 6 w 1214"/>
                <a:gd name="T53" fmla="*/ 305 h 809"/>
                <a:gd name="T54" fmla="*/ 0 w 1214"/>
                <a:gd name="T55" fmla="*/ 384 h 809"/>
                <a:gd name="T56" fmla="*/ 0 w 1214"/>
                <a:gd name="T57" fmla="*/ 445 h 809"/>
                <a:gd name="T58" fmla="*/ 6 w 1214"/>
                <a:gd name="T59" fmla="*/ 486 h 809"/>
                <a:gd name="T60" fmla="*/ 9 w 1214"/>
                <a:gd name="T61" fmla="*/ 509 h 809"/>
                <a:gd name="T62" fmla="*/ 12 w 1214"/>
                <a:gd name="T63" fmla="*/ 535 h 809"/>
                <a:gd name="T64" fmla="*/ 20 w 1214"/>
                <a:gd name="T65" fmla="*/ 558 h 809"/>
                <a:gd name="T66" fmla="*/ 26 w 1214"/>
                <a:gd name="T67" fmla="*/ 584 h 809"/>
                <a:gd name="T68" fmla="*/ 35 w 1214"/>
                <a:gd name="T69" fmla="*/ 611 h 809"/>
                <a:gd name="T70" fmla="*/ 46 w 1214"/>
                <a:gd name="T71" fmla="*/ 634 h 809"/>
                <a:gd name="T72" fmla="*/ 55 w 1214"/>
                <a:gd name="T73" fmla="*/ 660 h 809"/>
                <a:gd name="T74" fmla="*/ 70 w 1214"/>
                <a:gd name="T75" fmla="*/ 680 h 809"/>
                <a:gd name="T76" fmla="*/ 81 w 1214"/>
                <a:gd name="T77" fmla="*/ 701 h 809"/>
                <a:gd name="T78" fmla="*/ 96 w 1214"/>
                <a:gd name="T79" fmla="*/ 721 h 809"/>
                <a:gd name="T80" fmla="*/ 110 w 1214"/>
                <a:gd name="T81" fmla="*/ 739 h 809"/>
                <a:gd name="T82" fmla="*/ 125 w 1214"/>
                <a:gd name="T83" fmla="*/ 756 h 809"/>
                <a:gd name="T84" fmla="*/ 157 w 1214"/>
                <a:gd name="T85" fmla="*/ 782 h 809"/>
                <a:gd name="T86" fmla="*/ 191 w 1214"/>
                <a:gd name="T87" fmla="*/ 800 h 809"/>
                <a:gd name="T88" fmla="*/ 301 w 1214"/>
                <a:gd name="T89" fmla="*/ 779 h 809"/>
                <a:gd name="T90" fmla="*/ 1214 w 1214"/>
                <a:gd name="T91" fmla="*/ 433 h 809"/>
                <a:gd name="T92" fmla="*/ 244 w 1214"/>
                <a:gd name="T93" fmla="*/ 529 h 80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214"/>
                <a:gd name="T142" fmla="*/ 0 h 809"/>
                <a:gd name="T143" fmla="*/ 1214 w 1214"/>
                <a:gd name="T144" fmla="*/ 809 h 80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214" h="809">
                  <a:moveTo>
                    <a:pt x="244" y="529"/>
                  </a:moveTo>
                  <a:lnTo>
                    <a:pt x="209" y="529"/>
                  </a:lnTo>
                  <a:lnTo>
                    <a:pt x="180" y="509"/>
                  </a:lnTo>
                  <a:lnTo>
                    <a:pt x="168" y="488"/>
                  </a:lnTo>
                  <a:lnTo>
                    <a:pt x="162" y="480"/>
                  </a:lnTo>
                  <a:lnTo>
                    <a:pt x="159" y="471"/>
                  </a:lnTo>
                  <a:lnTo>
                    <a:pt x="154" y="459"/>
                  </a:lnTo>
                  <a:lnTo>
                    <a:pt x="154" y="445"/>
                  </a:lnTo>
                  <a:lnTo>
                    <a:pt x="148" y="424"/>
                  </a:lnTo>
                  <a:lnTo>
                    <a:pt x="148" y="398"/>
                  </a:lnTo>
                  <a:lnTo>
                    <a:pt x="151" y="372"/>
                  </a:lnTo>
                  <a:lnTo>
                    <a:pt x="154" y="357"/>
                  </a:lnTo>
                  <a:lnTo>
                    <a:pt x="154" y="346"/>
                  </a:lnTo>
                  <a:lnTo>
                    <a:pt x="159" y="337"/>
                  </a:lnTo>
                  <a:lnTo>
                    <a:pt x="162" y="325"/>
                  </a:lnTo>
                  <a:lnTo>
                    <a:pt x="168" y="314"/>
                  </a:lnTo>
                  <a:lnTo>
                    <a:pt x="174" y="305"/>
                  </a:lnTo>
                  <a:lnTo>
                    <a:pt x="180" y="299"/>
                  </a:lnTo>
                  <a:lnTo>
                    <a:pt x="186" y="291"/>
                  </a:lnTo>
                  <a:lnTo>
                    <a:pt x="200" y="279"/>
                  </a:lnTo>
                  <a:lnTo>
                    <a:pt x="215" y="273"/>
                  </a:lnTo>
                  <a:lnTo>
                    <a:pt x="244" y="276"/>
                  </a:lnTo>
                  <a:lnTo>
                    <a:pt x="301" y="273"/>
                  </a:lnTo>
                  <a:lnTo>
                    <a:pt x="1214" y="366"/>
                  </a:lnTo>
                  <a:lnTo>
                    <a:pt x="1214" y="215"/>
                  </a:lnTo>
                  <a:lnTo>
                    <a:pt x="301" y="17"/>
                  </a:lnTo>
                  <a:lnTo>
                    <a:pt x="183" y="0"/>
                  </a:lnTo>
                  <a:lnTo>
                    <a:pt x="157" y="8"/>
                  </a:lnTo>
                  <a:lnTo>
                    <a:pt x="133" y="29"/>
                  </a:lnTo>
                  <a:lnTo>
                    <a:pt x="125" y="37"/>
                  </a:lnTo>
                  <a:lnTo>
                    <a:pt x="116" y="46"/>
                  </a:lnTo>
                  <a:lnTo>
                    <a:pt x="104" y="61"/>
                  </a:lnTo>
                  <a:lnTo>
                    <a:pt x="96" y="72"/>
                  </a:lnTo>
                  <a:lnTo>
                    <a:pt x="84" y="84"/>
                  </a:lnTo>
                  <a:lnTo>
                    <a:pt x="75" y="98"/>
                  </a:lnTo>
                  <a:lnTo>
                    <a:pt x="67" y="113"/>
                  </a:lnTo>
                  <a:lnTo>
                    <a:pt x="58" y="125"/>
                  </a:lnTo>
                  <a:lnTo>
                    <a:pt x="49" y="142"/>
                  </a:lnTo>
                  <a:lnTo>
                    <a:pt x="44" y="160"/>
                  </a:lnTo>
                  <a:lnTo>
                    <a:pt x="38" y="174"/>
                  </a:lnTo>
                  <a:lnTo>
                    <a:pt x="32" y="183"/>
                  </a:lnTo>
                  <a:lnTo>
                    <a:pt x="32" y="192"/>
                  </a:lnTo>
                  <a:lnTo>
                    <a:pt x="26" y="200"/>
                  </a:lnTo>
                  <a:lnTo>
                    <a:pt x="23" y="209"/>
                  </a:lnTo>
                  <a:lnTo>
                    <a:pt x="20" y="218"/>
                  </a:lnTo>
                  <a:lnTo>
                    <a:pt x="20" y="229"/>
                  </a:lnTo>
                  <a:lnTo>
                    <a:pt x="20" y="235"/>
                  </a:lnTo>
                  <a:lnTo>
                    <a:pt x="15" y="244"/>
                  </a:lnTo>
                  <a:lnTo>
                    <a:pt x="15" y="256"/>
                  </a:lnTo>
                  <a:lnTo>
                    <a:pt x="12" y="264"/>
                  </a:lnTo>
                  <a:lnTo>
                    <a:pt x="12" y="273"/>
                  </a:lnTo>
                  <a:lnTo>
                    <a:pt x="9" y="285"/>
                  </a:lnTo>
                  <a:lnTo>
                    <a:pt x="6" y="293"/>
                  </a:lnTo>
                  <a:lnTo>
                    <a:pt x="6" y="305"/>
                  </a:lnTo>
                  <a:lnTo>
                    <a:pt x="3" y="340"/>
                  </a:lnTo>
                  <a:lnTo>
                    <a:pt x="0" y="384"/>
                  </a:lnTo>
                  <a:lnTo>
                    <a:pt x="0" y="424"/>
                  </a:lnTo>
                  <a:lnTo>
                    <a:pt x="0" y="445"/>
                  </a:lnTo>
                  <a:lnTo>
                    <a:pt x="3" y="462"/>
                  </a:lnTo>
                  <a:lnTo>
                    <a:pt x="6" y="486"/>
                  </a:lnTo>
                  <a:lnTo>
                    <a:pt x="6" y="497"/>
                  </a:lnTo>
                  <a:lnTo>
                    <a:pt x="9" y="509"/>
                  </a:lnTo>
                  <a:lnTo>
                    <a:pt x="9" y="520"/>
                  </a:lnTo>
                  <a:lnTo>
                    <a:pt x="12" y="535"/>
                  </a:lnTo>
                  <a:lnTo>
                    <a:pt x="15" y="547"/>
                  </a:lnTo>
                  <a:lnTo>
                    <a:pt x="20" y="558"/>
                  </a:lnTo>
                  <a:lnTo>
                    <a:pt x="20" y="570"/>
                  </a:lnTo>
                  <a:lnTo>
                    <a:pt x="26" y="584"/>
                  </a:lnTo>
                  <a:lnTo>
                    <a:pt x="29" y="596"/>
                  </a:lnTo>
                  <a:lnTo>
                    <a:pt x="35" y="611"/>
                  </a:lnTo>
                  <a:lnTo>
                    <a:pt x="41" y="622"/>
                  </a:lnTo>
                  <a:lnTo>
                    <a:pt x="46" y="634"/>
                  </a:lnTo>
                  <a:lnTo>
                    <a:pt x="49" y="648"/>
                  </a:lnTo>
                  <a:lnTo>
                    <a:pt x="55" y="660"/>
                  </a:lnTo>
                  <a:lnTo>
                    <a:pt x="64" y="666"/>
                  </a:lnTo>
                  <a:lnTo>
                    <a:pt x="70" y="680"/>
                  </a:lnTo>
                  <a:lnTo>
                    <a:pt x="75" y="692"/>
                  </a:lnTo>
                  <a:lnTo>
                    <a:pt x="81" y="701"/>
                  </a:lnTo>
                  <a:lnTo>
                    <a:pt x="90" y="712"/>
                  </a:lnTo>
                  <a:lnTo>
                    <a:pt x="96" y="721"/>
                  </a:lnTo>
                  <a:lnTo>
                    <a:pt x="104" y="730"/>
                  </a:lnTo>
                  <a:lnTo>
                    <a:pt x="110" y="739"/>
                  </a:lnTo>
                  <a:lnTo>
                    <a:pt x="119" y="747"/>
                  </a:lnTo>
                  <a:lnTo>
                    <a:pt x="125" y="756"/>
                  </a:lnTo>
                  <a:lnTo>
                    <a:pt x="139" y="771"/>
                  </a:lnTo>
                  <a:lnTo>
                    <a:pt x="157" y="782"/>
                  </a:lnTo>
                  <a:lnTo>
                    <a:pt x="174" y="794"/>
                  </a:lnTo>
                  <a:lnTo>
                    <a:pt x="191" y="800"/>
                  </a:lnTo>
                  <a:lnTo>
                    <a:pt x="206" y="809"/>
                  </a:lnTo>
                  <a:lnTo>
                    <a:pt x="301" y="779"/>
                  </a:lnTo>
                  <a:lnTo>
                    <a:pt x="1214" y="582"/>
                  </a:lnTo>
                  <a:lnTo>
                    <a:pt x="1214" y="433"/>
                  </a:lnTo>
                  <a:lnTo>
                    <a:pt x="301" y="526"/>
                  </a:lnTo>
                  <a:lnTo>
                    <a:pt x="244" y="5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79" name="Freeform 22"/>
            <p:cNvSpPr>
              <a:spLocks/>
            </p:cNvSpPr>
            <p:nvPr/>
          </p:nvSpPr>
          <p:spPr bwMode="auto">
            <a:xfrm>
              <a:off x="2436" y="2087"/>
              <a:ext cx="501" cy="870"/>
            </a:xfrm>
            <a:custGeom>
              <a:avLst/>
              <a:gdLst>
                <a:gd name="T0" fmla="*/ 0 w 501"/>
                <a:gd name="T1" fmla="*/ 829 h 870"/>
                <a:gd name="T2" fmla="*/ 0 w 501"/>
                <a:gd name="T3" fmla="*/ 169 h 870"/>
                <a:gd name="T4" fmla="*/ 23 w 501"/>
                <a:gd name="T5" fmla="*/ 73 h 870"/>
                <a:gd name="T6" fmla="*/ 61 w 501"/>
                <a:gd name="T7" fmla="*/ 35 h 870"/>
                <a:gd name="T8" fmla="*/ 107 w 501"/>
                <a:gd name="T9" fmla="*/ 17 h 870"/>
                <a:gd name="T10" fmla="*/ 168 w 501"/>
                <a:gd name="T11" fmla="*/ 6 h 870"/>
                <a:gd name="T12" fmla="*/ 258 w 501"/>
                <a:gd name="T13" fmla="*/ 0 h 870"/>
                <a:gd name="T14" fmla="*/ 348 w 501"/>
                <a:gd name="T15" fmla="*/ 14 h 870"/>
                <a:gd name="T16" fmla="*/ 406 w 501"/>
                <a:gd name="T17" fmla="*/ 35 h 870"/>
                <a:gd name="T18" fmla="*/ 458 w 501"/>
                <a:gd name="T19" fmla="*/ 81 h 870"/>
                <a:gd name="T20" fmla="*/ 490 w 501"/>
                <a:gd name="T21" fmla="*/ 169 h 870"/>
                <a:gd name="T22" fmla="*/ 501 w 501"/>
                <a:gd name="T23" fmla="*/ 244 h 870"/>
                <a:gd name="T24" fmla="*/ 501 w 501"/>
                <a:gd name="T25" fmla="*/ 855 h 870"/>
                <a:gd name="T26" fmla="*/ 351 w 501"/>
                <a:gd name="T27" fmla="*/ 855 h 870"/>
                <a:gd name="T28" fmla="*/ 351 w 501"/>
                <a:gd name="T29" fmla="*/ 218 h 870"/>
                <a:gd name="T30" fmla="*/ 136 w 501"/>
                <a:gd name="T31" fmla="*/ 218 h 870"/>
                <a:gd name="T32" fmla="*/ 136 w 501"/>
                <a:gd name="T33" fmla="*/ 870 h 870"/>
                <a:gd name="T34" fmla="*/ 0 w 501"/>
                <a:gd name="T35" fmla="*/ 829 h 870"/>
                <a:gd name="T36" fmla="*/ 0 w 501"/>
                <a:gd name="T37" fmla="*/ 829 h 87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01"/>
                <a:gd name="T58" fmla="*/ 0 h 870"/>
                <a:gd name="T59" fmla="*/ 501 w 501"/>
                <a:gd name="T60" fmla="*/ 870 h 87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01" h="870">
                  <a:moveTo>
                    <a:pt x="0" y="829"/>
                  </a:moveTo>
                  <a:lnTo>
                    <a:pt x="0" y="169"/>
                  </a:lnTo>
                  <a:lnTo>
                    <a:pt x="23" y="73"/>
                  </a:lnTo>
                  <a:lnTo>
                    <a:pt x="61" y="35"/>
                  </a:lnTo>
                  <a:lnTo>
                    <a:pt x="107" y="17"/>
                  </a:lnTo>
                  <a:lnTo>
                    <a:pt x="168" y="6"/>
                  </a:lnTo>
                  <a:lnTo>
                    <a:pt x="258" y="0"/>
                  </a:lnTo>
                  <a:lnTo>
                    <a:pt x="348" y="14"/>
                  </a:lnTo>
                  <a:lnTo>
                    <a:pt x="406" y="35"/>
                  </a:lnTo>
                  <a:lnTo>
                    <a:pt x="458" y="81"/>
                  </a:lnTo>
                  <a:lnTo>
                    <a:pt x="490" y="169"/>
                  </a:lnTo>
                  <a:lnTo>
                    <a:pt x="501" y="244"/>
                  </a:lnTo>
                  <a:lnTo>
                    <a:pt x="501" y="855"/>
                  </a:lnTo>
                  <a:lnTo>
                    <a:pt x="351" y="855"/>
                  </a:lnTo>
                  <a:lnTo>
                    <a:pt x="351" y="218"/>
                  </a:lnTo>
                  <a:lnTo>
                    <a:pt x="136" y="218"/>
                  </a:lnTo>
                  <a:lnTo>
                    <a:pt x="136" y="870"/>
                  </a:lnTo>
                  <a:lnTo>
                    <a:pt x="0" y="8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80" name="Freeform 21"/>
            <p:cNvSpPr>
              <a:spLocks/>
            </p:cNvSpPr>
            <p:nvPr/>
          </p:nvSpPr>
          <p:spPr bwMode="auto">
            <a:xfrm>
              <a:off x="2818" y="2000"/>
              <a:ext cx="1215" cy="809"/>
            </a:xfrm>
            <a:custGeom>
              <a:avLst/>
              <a:gdLst>
                <a:gd name="T0" fmla="*/ 1006 w 1215"/>
                <a:gd name="T1" fmla="*/ 529 h 809"/>
                <a:gd name="T2" fmla="*/ 1044 w 1215"/>
                <a:gd name="T3" fmla="*/ 488 h 809"/>
                <a:gd name="T4" fmla="*/ 1052 w 1215"/>
                <a:gd name="T5" fmla="*/ 471 h 809"/>
                <a:gd name="T6" fmla="*/ 1061 w 1215"/>
                <a:gd name="T7" fmla="*/ 445 h 809"/>
                <a:gd name="T8" fmla="*/ 1064 w 1215"/>
                <a:gd name="T9" fmla="*/ 398 h 809"/>
                <a:gd name="T10" fmla="*/ 1061 w 1215"/>
                <a:gd name="T11" fmla="*/ 357 h 809"/>
                <a:gd name="T12" fmla="*/ 1055 w 1215"/>
                <a:gd name="T13" fmla="*/ 337 h 809"/>
                <a:gd name="T14" fmla="*/ 1047 w 1215"/>
                <a:gd name="T15" fmla="*/ 314 h 809"/>
                <a:gd name="T16" fmla="*/ 1035 w 1215"/>
                <a:gd name="T17" fmla="*/ 299 h 809"/>
                <a:gd name="T18" fmla="*/ 1015 w 1215"/>
                <a:gd name="T19" fmla="*/ 279 h 809"/>
                <a:gd name="T20" fmla="*/ 965 w 1215"/>
                <a:gd name="T21" fmla="*/ 276 h 809"/>
                <a:gd name="T22" fmla="*/ 0 w 1215"/>
                <a:gd name="T23" fmla="*/ 366 h 809"/>
                <a:gd name="T24" fmla="*/ 913 w 1215"/>
                <a:gd name="T25" fmla="*/ 17 h 809"/>
                <a:gd name="T26" fmla="*/ 1055 w 1215"/>
                <a:gd name="T27" fmla="*/ 8 h 809"/>
                <a:gd name="T28" fmla="*/ 1087 w 1215"/>
                <a:gd name="T29" fmla="*/ 37 h 809"/>
                <a:gd name="T30" fmla="*/ 1110 w 1215"/>
                <a:gd name="T31" fmla="*/ 61 h 809"/>
                <a:gd name="T32" fmla="*/ 1128 w 1215"/>
                <a:gd name="T33" fmla="*/ 84 h 809"/>
                <a:gd name="T34" fmla="*/ 1145 w 1215"/>
                <a:gd name="T35" fmla="*/ 113 h 809"/>
                <a:gd name="T36" fmla="*/ 1162 w 1215"/>
                <a:gd name="T37" fmla="*/ 142 h 809"/>
                <a:gd name="T38" fmla="*/ 1174 w 1215"/>
                <a:gd name="T39" fmla="*/ 174 h 809"/>
                <a:gd name="T40" fmla="*/ 1180 w 1215"/>
                <a:gd name="T41" fmla="*/ 192 h 809"/>
                <a:gd name="T42" fmla="*/ 1186 w 1215"/>
                <a:gd name="T43" fmla="*/ 209 h 809"/>
                <a:gd name="T44" fmla="*/ 1191 w 1215"/>
                <a:gd name="T45" fmla="*/ 229 h 809"/>
                <a:gd name="T46" fmla="*/ 1197 w 1215"/>
                <a:gd name="T47" fmla="*/ 244 h 809"/>
                <a:gd name="T48" fmla="*/ 1203 w 1215"/>
                <a:gd name="T49" fmla="*/ 273 h 809"/>
                <a:gd name="T50" fmla="*/ 1206 w 1215"/>
                <a:gd name="T51" fmla="*/ 293 h 809"/>
                <a:gd name="T52" fmla="*/ 1212 w 1215"/>
                <a:gd name="T53" fmla="*/ 340 h 809"/>
                <a:gd name="T54" fmla="*/ 1215 w 1215"/>
                <a:gd name="T55" fmla="*/ 424 h 809"/>
                <a:gd name="T56" fmla="*/ 1212 w 1215"/>
                <a:gd name="T57" fmla="*/ 462 h 809"/>
                <a:gd name="T58" fmla="*/ 1206 w 1215"/>
                <a:gd name="T59" fmla="*/ 497 h 809"/>
                <a:gd name="T60" fmla="*/ 1203 w 1215"/>
                <a:gd name="T61" fmla="*/ 520 h 809"/>
                <a:gd name="T62" fmla="*/ 1197 w 1215"/>
                <a:gd name="T63" fmla="*/ 547 h 809"/>
                <a:gd name="T64" fmla="*/ 1189 w 1215"/>
                <a:gd name="T65" fmla="*/ 570 h 809"/>
                <a:gd name="T66" fmla="*/ 1183 w 1215"/>
                <a:gd name="T67" fmla="*/ 596 h 809"/>
                <a:gd name="T68" fmla="*/ 1171 w 1215"/>
                <a:gd name="T69" fmla="*/ 622 h 809"/>
                <a:gd name="T70" fmla="*/ 1162 w 1215"/>
                <a:gd name="T71" fmla="*/ 648 h 809"/>
                <a:gd name="T72" fmla="*/ 1151 w 1215"/>
                <a:gd name="T73" fmla="*/ 666 h 809"/>
                <a:gd name="T74" fmla="*/ 1139 w 1215"/>
                <a:gd name="T75" fmla="*/ 692 h 809"/>
                <a:gd name="T76" fmla="*/ 1125 w 1215"/>
                <a:gd name="T77" fmla="*/ 712 h 809"/>
                <a:gd name="T78" fmla="*/ 1110 w 1215"/>
                <a:gd name="T79" fmla="*/ 730 h 809"/>
                <a:gd name="T80" fmla="*/ 1093 w 1215"/>
                <a:gd name="T81" fmla="*/ 747 h 809"/>
                <a:gd name="T82" fmla="*/ 1070 w 1215"/>
                <a:gd name="T83" fmla="*/ 771 h 809"/>
                <a:gd name="T84" fmla="*/ 1038 w 1215"/>
                <a:gd name="T85" fmla="*/ 794 h 809"/>
                <a:gd name="T86" fmla="*/ 1006 w 1215"/>
                <a:gd name="T87" fmla="*/ 809 h 809"/>
                <a:gd name="T88" fmla="*/ 0 w 1215"/>
                <a:gd name="T89" fmla="*/ 582 h 809"/>
                <a:gd name="T90" fmla="*/ 913 w 1215"/>
                <a:gd name="T91" fmla="*/ 526 h 809"/>
                <a:gd name="T92" fmla="*/ 965 w 1215"/>
                <a:gd name="T93" fmla="*/ 529 h 80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215"/>
                <a:gd name="T142" fmla="*/ 0 h 809"/>
                <a:gd name="T143" fmla="*/ 1215 w 1215"/>
                <a:gd name="T144" fmla="*/ 809 h 80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215" h="809">
                  <a:moveTo>
                    <a:pt x="965" y="529"/>
                  </a:moveTo>
                  <a:lnTo>
                    <a:pt x="1006" y="529"/>
                  </a:lnTo>
                  <a:lnTo>
                    <a:pt x="1035" y="509"/>
                  </a:lnTo>
                  <a:lnTo>
                    <a:pt x="1044" y="488"/>
                  </a:lnTo>
                  <a:lnTo>
                    <a:pt x="1049" y="480"/>
                  </a:lnTo>
                  <a:lnTo>
                    <a:pt x="1052" y="471"/>
                  </a:lnTo>
                  <a:lnTo>
                    <a:pt x="1058" y="459"/>
                  </a:lnTo>
                  <a:lnTo>
                    <a:pt x="1061" y="445"/>
                  </a:lnTo>
                  <a:lnTo>
                    <a:pt x="1064" y="424"/>
                  </a:lnTo>
                  <a:lnTo>
                    <a:pt x="1064" y="398"/>
                  </a:lnTo>
                  <a:lnTo>
                    <a:pt x="1061" y="372"/>
                  </a:lnTo>
                  <a:lnTo>
                    <a:pt x="1061" y="357"/>
                  </a:lnTo>
                  <a:lnTo>
                    <a:pt x="1058" y="346"/>
                  </a:lnTo>
                  <a:lnTo>
                    <a:pt x="1055" y="337"/>
                  </a:lnTo>
                  <a:lnTo>
                    <a:pt x="1049" y="325"/>
                  </a:lnTo>
                  <a:lnTo>
                    <a:pt x="1047" y="314"/>
                  </a:lnTo>
                  <a:lnTo>
                    <a:pt x="1038" y="305"/>
                  </a:lnTo>
                  <a:lnTo>
                    <a:pt x="1035" y="299"/>
                  </a:lnTo>
                  <a:lnTo>
                    <a:pt x="1026" y="291"/>
                  </a:lnTo>
                  <a:lnTo>
                    <a:pt x="1015" y="279"/>
                  </a:lnTo>
                  <a:lnTo>
                    <a:pt x="997" y="273"/>
                  </a:lnTo>
                  <a:lnTo>
                    <a:pt x="965" y="276"/>
                  </a:lnTo>
                  <a:lnTo>
                    <a:pt x="913" y="273"/>
                  </a:lnTo>
                  <a:lnTo>
                    <a:pt x="0" y="366"/>
                  </a:lnTo>
                  <a:lnTo>
                    <a:pt x="0" y="215"/>
                  </a:lnTo>
                  <a:lnTo>
                    <a:pt x="913" y="17"/>
                  </a:lnTo>
                  <a:lnTo>
                    <a:pt x="1032" y="0"/>
                  </a:lnTo>
                  <a:lnTo>
                    <a:pt x="1055" y="8"/>
                  </a:lnTo>
                  <a:lnTo>
                    <a:pt x="1075" y="29"/>
                  </a:lnTo>
                  <a:lnTo>
                    <a:pt x="1087" y="37"/>
                  </a:lnTo>
                  <a:lnTo>
                    <a:pt x="1099" y="46"/>
                  </a:lnTo>
                  <a:lnTo>
                    <a:pt x="1110" y="61"/>
                  </a:lnTo>
                  <a:lnTo>
                    <a:pt x="1119" y="72"/>
                  </a:lnTo>
                  <a:lnTo>
                    <a:pt x="1128" y="84"/>
                  </a:lnTo>
                  <a:lnTo>
                    <a:pt x="1139" y="98"/>
                  </a:lnTo>
                  <a:lnTo>
                    <a:pt x="1145" y="113"/>
                  </a:lnTo>
                  <a:lnTo>
                    <a:pt x="1154" y="125"/>
                  </a:lnTo>
                  <a:lnTo>
                    <a:pt x="1162" y="142"/>
                  </a:lnTo>
                  <a:lnTo>
                    <a:pt x="1168" y="160"/>
                  </a:lnTo>
                  <a:lnTo>
                    <a:pt x="1174" y="174"/>
                  </a:lnTo>
                  <a:lnTo>
                    <a:pt x="1177" y="183"/>
                  </a:lnTo>
                  <a:lnTo>
                    <a:pt x="1180" y="192"/>
                  </a:lnTo>
                  <a:lnTo>
                    <a:pt x="1183" y="200"/>
                  </a:lnTo>
                  <a:lnTo>
                    <a:pt x="1186" y="209"/>
                  </a:lnTo>
                  <a:lnTo>
                    <a:pt x="1189" y="218"/>
                  </a:lnTo>
                  <a:lnTo>
                    <a:pt x="1191" y="229"/>
                  </a:lnTo>
                  <a:lnTo>
                    <a:pt x="1194" y="235"/>
                  </a:lnTo>
                  <a:lnTo>
                    <a:pt x="1197" y="244"/>
                  </a:lnTo>
                  <a:lnTo>
                    <a:pt x="1200" y="264"/>
                  </a:lnTo>
                  <a:lnTo>
                    <a:pt x="1203" y="273"/>
                  </a:lnTo>
                  <a:lnTo>
                    <a:pt x="1203" y="285"/>
                  </a:lnTo>
                  <a:lnTo>
                    <a:pt x="1206" y="293"/>
                  </a:lnTo>
                  <a:lnTo>
                    <a:pt x="1206" y="305"/>
                  </a:lnTo>
                  <a:lnTo>
                    <a:pt x="1212" y="340"/>
                  </a:lnTo>
                  <a:lnTo>
                    <a:pt x="1215" y="384"/>
                  </a:lnTo>
                  <a:lnTo>
                    <a:pt x="1215" y="424"/>
                  </a:lnTo>
                  <a:lnTo>
                    <a:pt x="1215" y="445"/>
                  </a:lnTo>
                  <a:lnTo>
                    <a:pt x="1212" y="462"/>
                  </a:lnTo>
                  <a:lnTo>
                    <a:pt x="1209" y="486"/>
                  </a:lnTo>
                  <a:lnTo>
                    <a:pt x="1206" y="497"/>
                  </a:lnTo>
                  <a:lnTo>
                    <a:pt x="1206" y="509"/>
                  </a:lnTo>
                  <a:lnTo>
                    <a:pt x="1203" y="520"/>
                  </a:lnTo>
                  <a:lnTo>
                    <a:pt x="1200" y="535"/>
                  </a:lnTo>
                  <a:lnTo>
                    <a:pt x="1197" y="547"/>
                  </a:lnTo>
                  <a:lnTo>
                    <a:pt x="1194" y="558"/>
                  </a:lnTo>
                  <a:lnTo>
                    <a:pt x="1189" y="570"/>
                  </a:lnTo>
                  <a:lnTo>
                    <a:pt x="1186" y="584"/>
                  </a:lnTo>
                  <a:lnTo>
                    <a:pt x="1183" y="596"/>
                  </a:lnTo>
                  <a:lnTo>
                    <a:pt x="1177" y="611"/>
                  </a:lnTo>
                  <a:lnTo>
                    <a:pt x="1171" y="622"/>
                  </a:lnTo>
                  <a:lnTo>
                    <a:pt x="1165" y="634"/>
                  </a:lnTo>
                  <a:lnTo>
                    <a:pt x="1162" y="648"/>
                  </a:lnTo>
                  <a:lnTo>
                    <a:pt x="1157" y="660"/>
                  </a:lnTo>
                  <a:lnTo>
                    <a:pt x="1151" y="666"/>
                  </a:lnTo>
                  <a:lnTo>
                    <a:pt x="1145" y="680"/>
                  </a:lnTo>
                  <a:lnTo>
                    <a:pt x="1139" y="692"/>
                  </a:lnTo>
                  <a:lnTo>
                    <a:pt x="1131" y="701"/>
                  </a:lnTo>
                  <a:lnTo>
                    <a:pt x="1125" y="712"/>
                  </a:lnTo>
                  <a:lnTo>
                    <a:pt x="1116" y="721"/>
                  </a:lnTo>
                  <a:lnTo>
                    <a:pt x="1110" y="730"/>
                  </a:lnTo>
                  <a:lnTo>
                    <a:pt x="1102" y="739"/>
                  </a:lnTo>
                  <a:lnTo>
                    <a:pt x="1093" y="747"/>
                  </a:lnTo>
                  <a:lnTo>
                    <a:pt x="1087" y="756"/>
                  </a:lnTo>
                  <a:lnTo>
                    <a:pt x="1070" y="771"/>
                  </a:lnTo>
                  <a:lnTo>
                    <a:pt x="1055" y="782"/>
                  </a:lnTo>
                  <a:lnTo>
                    <a:pt x="1038" y="794"/>
                  </a:lnTo>
                  <a:lnTo>
                    <a:pt x="1023" y="800"/>
                  </a:lnTo>
                  <a:lnTo>
                    <a:pt x="1006" y="809"/>
                  </a:lnTo>
                  <a:lnTo>
                    <a:pt x="913" y="779"/>
                  </a:lnTo>
                  <a:lnTo>
                    <a:pt x="0" y="582"/>
                  </a:lnTo>
                  <a:lnTo>
                    <a:pt x="0" y="433"/>
                  </a:lnTo>
                  <a:lnTo>
                    <a:pt x="913" y="526"/>
                  </a:lnTo>
                  <a:lnTo>
                    <a:pt x="965" y="5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81" name="Freeform 20"/>
            <p:cNvSpPr>
              <a:spLocks/>
            </p:cNvSpPr>
            <p:nvPr/>
          </p:nvSpPr>
          <p:spPr bwMode="auto">
            <a:xfrm>
              <a:off x="2224" y="2881"/>
              <a:ext cx="844" cy="157"/>
            </a:xfrm>
            <a:custGeom>
              <a:avLst/>
              <a:gdLst>
                <a:gd name="T0" fmla="*/ 0 w 844"/>
                <a:gd name="T1" fmla="*/ 157 h 157"/>
                <a:gd name="T2" fmla="*/ 0 w 844"/>
                <a:gd name="T3" fmla="*/ 0 h 157"/>
                <a:gd name="T4" fmla="*/ 844 w 844"/>
                <a:gd name="T5" fmla="*/ 0 h 157"/>
                <a:gd name="T6" fmla="*/ 844 w 844"/>
                <a:gd name="T7" fmla="*/ 157 h 157"/>
                <a:gd name="T8" fmla="*/ 0 w 844"/>
                <a:gd name="T9" fmla="*/ 157 h 157"/>
                <a:gd name="T10" fmla="*/ 0 w 844"/>
                <a:gd name="T11" fmla="*/ 157 h 1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44"/>
                <a:gd name="T19" fmla="*/ 0 h 157"/>
                <a:gd name="T20" fmla="*/ 844 w 844"/>
                <a:gd name="T21" fmla="*/ 157 h 1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44" h="157">
                  <a:moveTo>
                    <a:pt x="0" y="157"/>
                  </a:moveTo>
                  <a:lnTo>
                    <a:pt x="0" y="0"/>
                  </a:lnTo>
                  <a:lnTo>
                    <a:pt x="844" y="0"/>
                  </a:lnTo>
                  <a:lnTo>
                    <a:pt x="844" y="157"/>
                  </a:lnTo>
                  <a:lnTo>
                    <a:pt x="0" y="1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82" name="Freeform 19"/>
            <p:cNvSpPr>
              <a:spLocks/>
            </p:cNvSpPr>
            <p:nvPr/>
          </p:nvSpPr>
          <p:spPr bwMode="auto">
            <a:xfrm>
              <a:off x="2053" y="2995"/>
              <a:ext cx="339" cy="198"/>
            </a:xfrm>
            <a:custGeom>
              <a:avLst/>
              <a:gdLst>
                <a:gd name="T0" fmla="*/ 0 w 339"/>
                <a:gd name="T1" fmla="*/ 198 h 198"/>
                <a:gd name="T2" fmla="*/ 171 w 339"/>
                <a:gd name="T3" fmla="*/ 0 h 198"/>
                <a:gd name="T4" fmla="*/ 339 w 339"/>
                <a:gd name="T5" fmla="*/ 0 h 198"/>
                <a:gd name="T6" fmla="*/ 171 w 339"/>
                <a:gd name="T7" fmla="*/ 198 h 198"/>
                <a:gd name="T8" fmla="*/ 0 w 339"/>
                <a:gd name="T9" fmla="*/ 198 h 198"/>
                <a:gd name="T10" fmla="*/ 0 w 339"/>
                <a:gd name="T11" fmla="*/ 198 h 1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9"/>
                <a:gd name="T19" fmla="*/ 0 h 198"/>
                <a:gd name="T20" fmla="*/ 339 w 339"/>
                <a:gd name="T21" fmla="*/ 198 h 1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9" h="198">
                  <a:moveTo>
                    <a:pt x="0" y="198"/>
                  </a:moveTo>
                  <a:lnTo>
                    <a:pt x="171" y="0"/>
                  </a:lnTo>
                  <a:lnTo>
                    <a:pt x="339" y="0"/>
                  </a:lnTo>
                  <a:lnTo>
                    <a:pt x="171" y="198"/>
                  </a:lnTo>
                  <a:lnTo>
                    <a:pt x="0" y="19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83" name="Freeform 18"/>
            <p:cNvSpPr>
              <a:spLocks/>
            </p:cNvSpPr>
            <p:nvPr/>
          </p:nvSpPr>
          <p:spPr bwMode="auto">
            <a:xfrm>
              <a:off x="2053" y="3193"/>
              <a:ext cx="1183" cy="192"/>
            </a:xfrm>
            <a:custGeom>
              <a:avLst/>
              <a:gdLst>
                <a:gd name="T0" fmla="*/ 0 w 1183"/>
                <a:gd name="T1" fmla="*/ 192 h 192"/>
                <a:gd name="T2" fmla="*/ 1183 w 1183"/>
                <a:gd name="T3" fmla="*/ 192 h 192"/>
                <a:gd name="T4" fmla="*/ 1183 w 1183"/>
                <a:gd name="T5" fmla="*/ 0 h 192"/>
                <a:gd name="T6" fmla="*/ 0 w 1183"/>
                <a:gd name="T7" fmla="*/ 0 h 192"/>
                <a:gd name="T8" fmla="*/ 0 w 1183"/>
                <a:gd name="T9" fmla="*/ 192 h 192"/>
                <a:gd name="T10" fmla="*/ 0 w 1183"/>
                <a:gd name="T11" fmla="*/ 192 h 1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83"/>
                <a:gd name="T19" fmla="*/ 0 h 192"/>
                <a:gd name="T20" fmla="*/ 1183 w 1183"/>
                <a:gd name="T21" fmla="*/ 192 h 19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83" h="192">
                  <a:moveTo>
                    <a:pt x="0" y="192"/>
                  </a:moveTo>
                  <a:lnTo>
                    <a:pt x="1183" y="192"/>
                  </a:lnTo>
                  <a:lnTo>
                    <a:pt x="1183" y="0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84" name="Freeform 17"/>
            <p:cNvSpPr>
              <a:spLocks/>
            </p:cNvSpPr>
            <p:nvPr/>
          </p:nvSpPr>
          <p:spPr bwMode="auto">
            <a:xfrm>
              <a:off x="2900" y="2995"/>
              <a:ext cx="336" cy="198"/>
            </a:xfrm>
            <a:custGeom>
              <a:avLst/>
              <a:gdLst>
                <a:gd name="T0" fmla="*/ 0 w 336"/>
                <a:gd name="T1" fmla="*/ 0 h 198"/>
                <a:gd name="T2" fmla="*/ 168 w 336"/>
                <a:gd name="T3" fmla="*/ 198 h 198"/>
                <a:gd name="T4" fmla="*/ 336 w 336"/>
                <a:gd name="T5" fmla="*/ 198 h 198"/>
                <a:gd name="T6" fmla="*/ 168 w 336"/>
                <a:gd name="T7" fmla="*/ 0 h 198"/>
                <a:gd name="T8" fmla="*/ 0 w 336"/>
                <a:gd name="T9" fmla="*/ 0 h 198"/>
                <a:gd name="T10" fmla="*/ 0 w 336"/>
                <a:gd name="T11" fmla="*/ 0 h 1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6"/>
                <a:gd name="T19" fmla="*/ 0 h 198"/>
                <a:gd name="T20" fmla="*/ 336 w 336"/>
                <a:gd name="T21" fmla="*/ 198 h 1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6" h="198">
                  <a:moveTo>
                    <a:pt x="0" y="0"/>
                  </a:moveTo>
                  <a:lnTo>
                    <a:pt x="168" y="198"/>
                  </a:lnTo>
                  <a:lnTo>
                    <a:pt x="336" y="198"/>
                  </a:lnTo>
                  <a:lnTo>
                    <a:pt x="16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85" name="Freeform 16"/>
            <p:cNvSpPr>
              <a:spLocks/>
            </p:cNvSpPr>
            <p:nvPr/>
          </p:nvSpPr>
          <p:spPr bwMode="auto">
            <a:xfrm>
              <a:off x="900" y="3580"/>
              <a:ext cx="478" cy="1743"/>
            </a:xfrm>
            <a:custGeom>
              <a:avLst/>
              <a:gdLst>
                <a:gd name="T0" fmla="*/ 0 w 478"/>
                <a:gd name="T1" fmla="*/ 0 h 1743"/>
                <a:gd name="T2" fmla="*/ 0 w 478"/>
                <a:gd name="T3" fmla="*/ 1743 h 1743"/>
                <a:gd name="T4" fmla="*/ 139 w 478"/>
                <a:gd name="T5" fmla="*/ 1743 h 1743"/>
                <a:gd name="T6" fmla="*/ 139 w 478"/>
                <a:gd name="T7" fmla="*/ 192 h 1743"/>
                <a:gd name="T8" fmla="*/ 307 w 478"/>
                <a:gd name="T9" fmla="*/ 192 h 1743"/>
                <a:gd name="T10" fmla="*/ 478 w 478"/>
                <a:gd name="T11" fmla="*/ 192 h 1743"/>
                <a:gd name="T12" fmla="*/ 478 w 478"/>
                <a:gd name="T13" fmla="*/ 0 h 1743"/>
                <a:gd name="T14" fmla="*/ 0 w 478"/>
                <a:gd name="T15" fmla="*/ 0 h 1743"/>
                <a:gd name="T16" fmla="*/ 0 w 478"/>
                <a:gd name="T17" fmla="*/ 0 h 17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78"/>
                <a:gd name="T28" fmla="*/ 0 h 1743"/>
                <a:gd name="T29" fmla="*/ 478 w 478"/>
                <a:gd name="T30" fmla="*/ 1743 h 174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78" h="1743">
                  <a:moveTo>
                    <a:pt x="0" y="0"/>
                  </a:moveTo>
                  <a:lnTo>
                    <a:pt x="0" y="1743"/>
                  </a:lnTo>
                  <a:lnTo>
                    <a:pt x="139" y="1743"/>
                  </a:lnTo>
                  <a:lnTo>
                    <a:pt x="139" y="192"/>
                  </a:lnTo>
                  <a:lnTo>
                    <a:pt x="307" y="192"/>
                  </a:lnTo>
                  <a:lnTo>
                    <a:pt x="478" y="192"/>
                  </a:lnTo>
                  <a:lnTo>
                    <a:pt x="4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86" name="Freeform 15"/>
            <p:cNvSpPr>
              <a:spLocks/>
            </p:cNvSpPr>
            <p:nvPr/>
          </p:nvSpPr>
          <p:spPr bwMode="auto">
            <a:xfrm>
              <a:off x="1207" y="3679"/>
              <a:ext cx="171" cy="1379"/>
            </a:xfrm>
            <a:custGeom>
              <a:avLst/>
              <a:gdLst>
                <a:gd name="T0" fmla="*/ 171 w 171"/>
                <a:gd name="T1" fmla="*/ 11 h 1379"/>
                <a:gd name="T2" fmla="*/ 171 w 171"/>
                <a:gd name="T3" fmla="*/ 1379 h 1379"/>
                <a:gd name="T4" fmla="*/ 0 w 171"/>
                <a:gd name="T5" fmla="*/ 1350 h 1379"/>
                <a:gd name="T6" fmla="*/ 0 w 171"/>
                <a:gd name="T7" fmla="*/ 0 h 1379"/>
                <a:gd name="T8" fmla="*/ 171 w 171"/>
                <a:gd name="T9" fmla="*/ 11 h 1379"/>
                <a:gd name="T10" fmla="*/ 171 w 171"/>
                <a:gd name="T11" fmla="*/ 11 h 13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1"/>
                <a:gd name="T19" fmla="*/ 0 h 1379"/>
                <a:gd name="T20" fmla="*/ 171 w 171"/>
                <a:gd name="T21" fmla="*/ 1379 h 137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1" h="1379">
                  <a:moveTo>
                    <a:pt x="171" y="11"/>
                  </a:moveTo>
                  <a:lnTo>
                    <a:pt x="171" y="1379"/>
                  </a:lnTo>
                  <a:lnTo>
                    <a:pt x="0" y="1350"/>
                  </a:lnTo>
                  <a:lnTo>
                    <a:pt x="0" y="0"/>
                  </a:lnTo>
                  <a:lnTo>
                    <a:pt x="171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87" name="Freeform 14"/>
            <p:cNvSpPr>
              <a:spLocks/>
            </p:cNvSpPr>
            <p:nvPr/>
          </p:nvSpPr>
          <p:spPr bwMode="auto">
            <a:xfrm>
              <a:off x="1207" y="3385"/>
              <a:ext cx="1081" cy="579"/>
            </a:xfrm>
            <a:custGeom>
              <a:avLst/>
              <a:gdLst>
                <a:gd name="T0" fmla="*/ 510 w 1081"/>
                <a:gd name="T1" fmla="*/ 387 h 579"/>
                <a:gd name="T2" fmla="*/ 594 w 1081"/>
                <a:gd name="T3" fmla="*/ 387 h 579"/>
                <a:gd name="T4" fmla="*/ 655 w 1081"/>
                <a:gd name="T5" fmla="*/ 361 h 579"/>
                <a:gd name="T6" fmla="*/ 681 w 1081"/>
                <a:gd name="T7" fmla="*/ 343 h 579"/>
                <a:gd name="T8" fmla="*/ 699 w 1081"/>
                <a:gd name="T9" fmla="*/ 329 h 579"/>
                <a:gd name="T10" fmla="*/ 713 w 1081"/>
                <a:gd name="T11" fmla="*/ 311 h 579"/>
                <a:gd name="T12" fmla="*/ 725 w 1081"/>
                <a:gd name="T13" fmla="*/ 294 h 579"/>
                <a:gd name="T14" fmla="*/ 736 w 1081"/>
                <a:gd name="T15" fmla="*/ 273 h 579"/>
                <a:gd name="T16" fmla="*/ 748 w 1081"/>
                <a:gd name="T17" fmla="*/ 250 h 579"/>
                <a:gd name="T18" fmla="*/ 757 w 1081"/>
                <a:gd name="T19" fmla="*/ 232 h 579"/>
                <a:gd name="T20" fmla="*/ 762 w 1081"/>
                <a:gd name="T21" fmla="*/ 206 h 579"/>
                <a:gd name="T22" fmla="*/ 765 w 1081"/>
                <a:gd name="T23" fmla="*/ 180 h 579"/>
                <a:gd name="T24" fmla="*/ 771 w 1081"/>
                <a:gd name="T25" fmla="*/ 163 h 579"/>
                <a:gd name="T26" fmla="*/ 774 w 1081"/>
                <a:gd name="T27" fmla="*/ 148 h 579"/>
                <a:gd name="T28" fmla="*/ 777 w 1081"/>
                <a:gd name="T29" fmla="*/ 136 h 579"/>
                <a:gd name="T30" fmla="*/ 783 w 1081"/>
                <a:gd name="T31" fmla="*/ 122 h 579"/>
                <a:gd name="T32" fmla="*/ 785 w 1081"/>
                <a:gd name="T33" fmla="*/ 110 h 579"/>
                <a:gd name="T34" fmla="*/ 791 w 1081"/>
                <a:gd name="T35" fmla="*/ 96 h 579"/>
                <a:gd name="T36" fmla="*/ 797 w 1081"/>
                <a:gd name="T37" fmla="*/ 84 h 579"/>
                <a:gd name="T38" fmla="*/ 806 w 1081"/>
                <a:gd name="T39" fmla="*/ 64 h 579"/>
                <a:gd name="T40" fmla="*/ 814 w 1081"/>
                <a:gd name="T41" fmla="*/ 52 h 579"/>
                <a:gd name="T42" fmla="*/ 820 w 1081"/>
                <a:gd name="T43" fmla="*/ 38 h 579"/>
                <a:gd name="T44" fmla="*/ 832 w 1081"/>
                <a:gd name="T45" fmla="*/ 17 h 579"/>
                <a:gd name="T46" fmla="*/ 846 w 1081"/>
                <a:gd name="T47" fmla="*/ 0 h 579"/>
                <a:gd name="T48" fmla="*/ 1061 w 1081"/>
                <a:gd name="T49" fmla="*/ 8 h 579"/>
                <a:gd name="T50" fmla="*/ 1032 w 1081"/>
                <a:gd name="T51" fmla="*/ 32 h 579"/>
                <a:gd name="T52" fmla="*/ 1020 w 1081"/>
                <a:gd name="T53" fmla="*/ 52 h 579"/>
                <a:gd name="T54" fmla="*/ 1006 w 1081"/>
                <a:gd name="T55" fmla="*/ 72 h 579"/>
                <a:gd name="T56" fmla="*/ 991 w 1081"/>
                <a:gd name="T57" fmla="*/ 99 h 579"/>
                <a:gd name="T58" fmla="*/ 988 w 1081"/>
                <a:gd name="T59" fmla="*/ 110 h 579"/>
                <a:gd name="T60" fmla="*/ 980 w 1081"/>
                <a:gd name="T61" fmla="*/ 134 h 579"/>
                <a:gd name="T62" fmla="*/ 974 w 1081"/>
                <a:gd name="T63" fmla="*/ 145 h 579"/>
                <a:gd name="T64" fmla="*/ 971 w 1081"/>
                <a:gd name="T65" fmla="*/ 160 h 579"/>
                <a:gd name="T66" fmla="*/ 965 w 1081"/>
                <a:gd name="T67" fmla="*/ 180 h 579"/>
                <a:gd name="T68" fmla="*/ 962 w 1081"/>
                <a:gd name="T69" fmla="*/ 195 h 579"/>
                <a:gd name="T70" fmla="*/ 959 w 1081"/>
                <a:gd name="T71" fmla="*/ 212 h 579"/>
                <a:gd name="T72" fmla="*/ 956 w 1081"/>
                <a:gd name="T73" fmla="*/ 227 h 579"/>
                <a:gd name="T74" fmla="*/ 954 w 1081"/>
                <a:gd name="T75" fmla="*/ 241 h 579"/>
                <a:gd name="T76" fmla="*/ 945 w 1081"/>
                <a:gd name="T77" fmla="*/ 285 h 579"/>
                <a:gd name="T78" fmla="*/ 936 w 1081"/>
                <a:gd name="T79" fmla="*/ 340 h 579"/>
                <a:gd name="T80" fmla="*/ 930 w 1081"/>
                <a:gd name="T81" fmla="*/ 387 h 579"/>
                <a:gd name="T82" fmla="*/ 927 w 1081"/>
                <a:gd name="T83" fmla="*/ 398 h 579"/>
                <a:gd name="T84" fmla="*/ 925 w 1081"/>
                <a:gd name="T85" fmla="*/ 419 h 579"/>
                <a:gd name="T86" fmla="*/ 916 w 1081"/>
                <a:gd name="T87" fmla="*/ 439 h 579"/>
                <a:gd name="T88" fmla="*/ 904 w 1081"/>
                <a:gd name="T89" fmla="*/ 457 h 579"/>
                <a:gd name="T90" fmla="*/ 893 w 1081"/>
                <a:gd name="T91" fmla="*/ 471 h 579"/>
                <a:gd name="T92" fmla="*/ 878 w 1081"/>
                <a:gd name="T93" fmla="*/ 489 h 579"/>
                <a:gd name="T94" fmla="*/ 861 w 1081"/>
                <a:gd name="T95" fmla="*/ 503 h 579"/>
                <a:gd name="T96" fmla="*/ 843 w 1081"/>
                <a:gd name="T97" fmla="*/ 518 h 579"/>
                <a:gd name="T98" fmla="*/ 826 w 1081"/>
                <a:gd name="T99" fmla="*/ 532 h 579"/>
                <a:gd name="T100" fmla="*/ 797 w 1081"/>
                <a:gd name="T101" fmla="*/ 550 h 579"/>
                <a:gd name="T102" fmla="*/ 757 w 1081"/>
                <a:gd name="T103" fmla="*/ 567 h 579"/>
                <a:gd name="T104" fmla="*/ 719 w 1081"/>
                <a:gd name="T105" fmla="*/ 576 h 579"/>
                <a:gd name="T106" fmla="*/ 0 w 1081"/>
                <a:gd name="T107" fmla="*/ 579 h 579"/>
                <a:gd name="T108" fmla="*/ 139 w 1081"/>
                <a:gd name="T109" fmla="*/ 387 h 57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081"/>
                <a:gd name="T166" fmla="*/ 0 h 579"/>
                <a:gd name="T167" fmla="*/ 1081 w 1081"/>
                <a:gd name="T168" fmla="*/ 579 h 57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081" h="579">
                  <a:moveTo>
                    <a:pt x="139" y="387"/>
                  </a:moveTo>
                  <a:lnTo>
                    <a:pt x="510" y="387"/>
                  </a:lnTo>
                  <a:lnTo>
                    <a:pt x="554" y="390"/>
                  </a:lnTo>
                  <a:lnTo>
                    <a:pt x="594" y="387"/>
                  </a:lnTo>
                  <a:lnTo>
                    <a:pt x="635" y="369"/>
                  </a:lnTo>
                  <a:lnTo>
                    <a:pt x="655" y="361"/>
                  </a:lnTo>
                  <a:lnTo>
                    <a:pt x="672" y="352"/>
                  </a:lnTo>
                  <a:lnTo>
                    <a:pt x="681" y="343"/>
                  </a:lnTo>
                  <a:lnTo>
                    <a:pt x="690" y="337"/>
                  </a:lnTo>
                  <a:lnTo>
                    <a:pt x="699" y="329"/>
                  </a:lnTo>
                  <a:lnTo>
                    <a:pt x="704" y="320"/>
                  </a:lnTo>
                  <a:lnTo>
                    <a:pt x="713" y="311"/>
                  </a:lnTo>
                  <a:lnTo>
                    <a:pt x="722" y="302"/>
                  </a:lnTo>
                  <a:lnTo>
                    <a:pt x="725" y="294"/>
                  </a:lnTo>
                  <a:lnTo>
                    <a:pt x="730" y="282"/>
                  </a:lnTo>
                  <a:lnTo>
                    <a:pt x="736" y="273"/>
                  </a:lnTo>
                  <a:lnTo>
                    <a:pt x="742" y="262"/>
                  </a:lnTo>
                  <a:lnTo>
                    <a:pt x="748" y="250"/>
                  </a:lnTo>
                  <a:lnTo>
                    <a:pt x="751" y="244"/>
                  </a:lnTo>
                  <a:lnTo>
                    <a:pt x="757" y="232"/>
                  </a:lnTo>
                  <a:lnTo>
                    <a:pt x="759" y="218"/>
                  </a:lnTo>
                  <a:lnTo>
                    <a:pt x="762" y="206"/>
                  </a:lnTo>
                  <a:lnTo>
                    <a:pt x="765" y="195"/>
                  </a:lnTo>
                  <a:lnTo>
                    <a:pt x="765" y="180"/>
                  </a:lnTo>
                  <a:lnTo>
                    <a:pt x="768" y="168"/>
                  </a:lnTo>
                  <a:lnTo>
                    <a:pt x="771" y="163"/>
                  </a:lnTo>
                  <a:lnTo>
                    <a:pt x="771" y="157"/>
                  </a:lnTo>
                  <a:lnTo>
                    <a:pt x="774" y="148"/>
                  </a:lnTo>
                  <a:lnTo>
                    <a:pt x="774" y="142"/>
                  </a:lnTo>
                  <a:lnTo>
                    <a:pt x="777" y="136"/>
                  </a:lnTo>
                  <a:lnTo>
                    <a:pt x="780" y="131"/>
                  </a:lnTo>
                  <a:lnTo>
                    <a:pt x="783" y="122"/>
                  </a:lnTo>
                  <a:lnTo>
                    <a:pt x="783" y="116"/>
                  </a:lnTo>
                  <a:lnTo>
                    <a:pt x="785" y="110"/>
                  </a:lnTo>
                  <a:lnTo>
                    <a:pt x="788" y="102"/>
                  </a:lnTo>
                  <a:lnTo>
                    <a:pt x="791" y="96"/>
                  </a:lnTo>
                  <a:lnTo>
                    <a:pt x="794" y="90"/>
                  </a:lnTo>
                  <a:lnTo>
                    <a:pt x="797" y="84"/>
                  </a:lnTo>
                  <a:lnTo>
                    <a:pt x="800" y="75"/>
                  </a:lnTo>
                  <a:lnTo>
                    <a:pt x="806" y="64"/>
                  </a:lnTo>
                  <a:lnTo>
                    <a:pt x="809" y="55"/>
                  </a:lnTo>
                  <a:lnTo>
                    <a:pt x="814" y="52"/>
                  </a:lnTo>
                  <a:lnTo>
                    <a:pt x="817" y="43"/>
                  </a:lnTo>
                  <a:lnTo>
                    <a:pt x="820" y="38"/>
                  </a:lnTo>
                  <a:lnTo>
                    <a:pt x="823" y="29"/>
                  </a:lnTo>
                  <a:lnTo>
                    <a:pt x="832" y="17"/>
                  </a:lnTo>
                  <a:lnTo>
                    <a:pt x="838" y="8"/>
                  </a:lnTo>
                  <a:lnTo>
                    <a:pt x="846" y="0"/>
                  </a:lnTo>
                  <a:lnTo>
                    <a:pt x="1081" y="0"/>
                  </a:lnTo>
                  <a:lnTo>
                    <a:pt x="1061" y="8"/>
                  </a:lnTo>
                  <a:lnTo>
                    <a:pt x="1041" y="26"/>
                  </a:lnTo>
                  <a:lnTo>
                    <a:pt x="1032" y="32"/>
                  </a:lnTo>
                  <a:lnTo>
                    <a:pt x="1026" y="40"/>
                  </a:lnTo>
                  <a:lnTo>
                    <a:pt x="1020" y="52"/>
                  </a:lnTo>
                  <a:lnTo>
                    <a:pt x="1012" y="61"/>
                  </a:lnTo>
                  <a:lnTo>
                    <a:pt x="1006" y="72"/>
                  </a:lnTo>
                  <a:lnTo>
                    <a:pt x="1000" y="87"/>
                  </a:lnTo>
                  <a:lnTo>
                    <a:pt x="991" y="99"/>
                  </a:lnTo>
                  <a:lnTo>
                    <a:pt x="991" y="104"/>
                  </a:lnTo>
                  <a:lnTo>
                    <a:pt x="988" y="110"/>
                  </a:lnTo>
                  <a:lnTo>
                    <a:pt x="983" y="125"/>
                  </a:lnTo>
                  <a:lnTo>
                    <a:pt x="980" y="134"/>
                  </a:lnTo>
                  <a:lnTo>
                    <a:pt x="977" y="136"/>
                  </a:lnTo>
                  <a:lnTo>
                    <a:pt x="974" y="145"/>
                  </a:lnTo>
                  <a:lnTo>
                    <a:pt x="974" y="151"/>
                  </a:lnTo>
                  <a:lnTo>
                    <a:pt x="971" y="160"/>
                  </a:lnTo>
                  <a:lnTo>
                    <a:pt x="968" y="166"/>
                  </a:lnTo>
                  <a:lnTo>
                    <a:pt x="965" y="180"/>
                  </a:lnTo>
                  <a:lnTo>
                    <a:pt x="962" y="189"/>
                  </a:lnTo>
                  <a:lnTo>
                    <a:pt x="962" y="195"/>
                  </a:lnTo>
                  <a:lnTo>
                    <a:pt x="959" y="203"/>
                  </a:lnTo>
                  <a:lnTo>
                    <a:pt x="959" y="212"/>
                  </a:lnTo>
                  <a:lnTo>
                    <a:pt x="956" y="221"/>
                  </a:lnTo>
                  <a:lnTo>
                    <a:pt x="956" y="227"/>
                  </a:lnTo>
                  <a:lnTo>
                    <a:pt x="954" y="235"/>
                  </a:lnTo>
                  <a:lnTo>
                    <a:pt x="954" y="241"/>
                  </a:lnTo>
                  <a:lnTo>
                    <a:pt x="951" y="256"/>
                  </a:lnTo>
                  <a:lnTo>
                    <a:pt x="945" y="285"/>
                  </a:lnTo>
                  <a:lnTo>
                    <a:pt x="942" y="314"/>
                  </a:lnTo>
                  <a:lnTo>
                    <a:pt x="936" y="340"/>
                  </a:lnTo>
                  <a:lnTo>
                    <a:pt x="933" y="363"/>
                  </a:lnTo>
                  <a:lnTo>
                    <a:pt x="930" y="387"/>
                  </a:lnTo>
                  <a:lnTo>
                    <a:pt x="930" y="393"/>
                  </a:lnTo>
                  <a:lnTo>
                    <a:pt x="927" y="398"/>
                  </a:lnTo>
                  <a:lnTo>
                    <a:pt x="925" y="407"/>
                  </a:lnTo>
                  <a:lnTo>
                    <a:pt x="925" y="419"/>
                  </a:lnTo>
                  <a:lnTo>
                    <a:pt x="922" y="427"/>
                  </a:lnTo>
                  <a:lnTo>
                    <a:pt x="916" y="439"/>
                  </a:lnTo>
                  <a:lnTo>
                    <a:pt x="910" y="448"/>
                  </a:lnTo>
                  <a:lnTo>
                    <a:pt x="904" y="457"/>
                  </a:lnTo>
                  <a:lnTo>
                    <a:pt x="899" y="462"/>
                  </a:lnTo>
                  <a:lnTo>
                    <a:pt x="893" y="471"/>
                  </a:lnTo>
                  <a:lnTo>
                    <a:pt x="884" y="480"/>
                  </a:lnTo>
                  <a:lnTo>
                    <a:pt x="878" y="489"/>
                  </a:lnTo>
                  <a:lnTo>
                    <a:pt x="870" y="497"/>
                  </a:lnTo>
                  <a:lnTo>
                    <a:pt x="861" y="503"/>
                  </a:lnTo>
                  <a:lnTo>
                    <a:pt x="852" y="512"/>
                  </a:lnTo>
                  <a:lnTo>
                    <a:pt x="843" y="518"/>
                  </a:lnTo>
                  <a:lnTo>
                    <a:pt x="835" y="526"/>
                  </a:lnTo>
                  <a:lnTo>
                    <a:pt x="826" y="532"/>
                  </a:lnTo>
                  <a:lnTo>
                    <a:pt x="817" y="538"/>
                  </a:lnTo>
                  <a:lnTo>
                    <a:pt x="797" y="550"/>
                  </a:lnTo>
                  <a:lnTo>
                    <a:pt x="777" y="558"/>
                  </a:lnTo>
                  <a:lnTo>
                    <a:pt x="757" y="567"/>
                  </a:lnTo>
                  <a:lnTo>
                    <a:pt x="736" y="570"/>
                  </a:lnTo>
                  <a:lnTo>
                    <a:pt x="719" y="576"/>
                  </a:lnTo>
                  <a:lnTo>
                    <a:pt x="678" y="579"/>
                  </a:lnTo>
                  <a:lnTo>
                    <a:pt x="0" y="579"/>
                  </a:lnTo>
                  <a:lnTo>
                    <a:pt x="0" y="387"/>
                  </a:lnTo>
                  <a:lnTo>
                    <a:pt x="139" y="38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88" name="Freeform 13"/>
            <p:cNvSpPr>
              <a:spLocks/>
            </p:cNvSpPr>
            <p:nvPr/>
          </p:nvSpPr>
          <p:spPr bwMode="auto">
            <a:xfrm>
              <a:off x="3001" y="3385"/>
              <a:ext cx="1417" cy="2715"/>
            </a:xfrm>
            <a:custGeom>
              <a:avLst/>
              <a:gdLst>
                <a:gd name="T0" fmla="*/ 742 w 1417"/>
                <a:gd name="T1" fmla="*/ 1973 h 2715"/>
                <a:gd name="T2" fmla="*/ 1246 w 1417"/>
                <a:gd name="T3" fmla="*/ 1146 h 2715"/>
                <a:gd name="T4" fmla="*/ 1234 w 1417"/>
                <a:gd name="T5" fmla="*/ 1097 h 2715"/>
                <a:gd name="T6" fmla="*/ 1223 w 1417"/>
                <a:gd name="T7" fmla="*/ 1053 h 2715"/>
                <a:gd name="T8" fmla="*/ 1211 w 1417"/>
                <a:gd name="T9" fmla="*/ 1012 h 2715"/>
                <a:gd name="T10" fmla="*/ 1197 w 1417"/>
                <a:gd name="T11" fmla="*/ 977 h 2715"/>
                <a:gd name="T12" fmla="*/ 1179 w 1417"/>
                <a:gd name="T13" fmla="*/ 940 h 2715"/>
                <a:gd name="T14" fmla="*/ 1159 w 1417"/>
                <a:gd name="T15" fmla="*/ 896 h 2715"/>
                <a:gd name="T16" fmla="*/ 1136 w 1417"/>
                <a:gd name="T17" fmla="*/ 864 h 2715"/>
                <a:gd name="T18" fmla="*/ 1110 w 1417"/>
                <a:gd name="T19" fmla="*/ 823 h 2715"/>
                <a:gd name="T20" fmla="*/ 1084 w 1417"/>
                <a:gd name="T21" fmla="*/ 794 h 2715"/>
                <a:gd name="T22" fmla="*/ 1034 w 1417"/>
                <a:gd name="T23" fmla="*/ 739 h 2715"/>
                <a:gd name="T24" fmla="*/ 977 w 1417"/>
                <a:gd name="T25" fmla="*/ 689 h 2715"/>
                <a:gd name="T26" fmla="*/ 913 w 1417"/>
                <a:gd name="T27" fmla="*/ 649 h 2715"/>
                <a:gd name="T28" fmla="*/ 835 w 1417"/>
                <a:gd name="T29" fmla="*/ 611 h 2715"/>
                <a:gd name="T30" fmla="*/ 632 w 1417"/>
                <a:gd name="T31" fmla="*/ 576 h 2715"/>
                <a:gd name="T32" fmla="*/ 304 w 1417"/>
                <a:gd name="T33" fmla="*/ 558 h 2715"/>
                <a:gd name="T34" fmla="*/ 229 w 1417"/>
                <a:gd name="T35" fmla="*/ 512 h 2715"/>
                <a:gd name="T36" fmla="*/ 191 w 1417"/>
                <a:gd name="T37" fmla="*/ 471 h 2715"/>
                <a:gd name="T38" fmla="*/ 162 w 1417"/>
                <a:gd name="T39" fmla="*/ 427 h 2715"/>
                <a:gd name="T40" fmla="*/ 148 w 1417"/>
                <a:gd name="T41" fmla="*/ 363 h 2715"/>
                <a:gd name="T42" fmla="*/ 127 w 1417"/>
                <a:gd name="T43" fmla="*/ 241 h 2715"/>
                <a:gd name="T44" fmla="*/ 122 w 1417"/>
                <a:gd name="T45" fmla="*/ 203 h 2715"/>
                <a:gd name="T46" fmla="*/ 113 w 1417"/>
                <a:gd name="T47" fmla="*/ 166 h 2715"/>
                <a:gd name="T48" fmla="*/ 101 w 1417"/>
                <a:gd name="T49" fmla="*/ 134 h 2715"/>
                <a:gd name="T50" fmla="*/ 90 w 1417"/>
                <a:gd name="T51" fmla="*/ 99 h 2715"/>
                <a:gd name="T52" fmla="*/ 69 w 1417"/>
                <a:gd name="T53" fmla="*/ 61 h 2715"/>
                <a:gd name="T54" fmla="*/ 32 w 1417"/>
                <a:gd name="T55" fmla="*/ 17 h 2715"/>
                <a:gd name="T56" fmla="*/ 243 w 1417"/>
                <a:gd name="T57" fmla="*/ 8 h 2715"/>
                <a:gd name="T58" fmla="*/ 275 w 1417"/>
                <a:gd name="T59" fmla="*/ 64 h 2715"/>
                <a:gd name="T60" fmla="*/ 290 w 1417"/>
                <a:gd name="T61" fmla="*/ 96 h 2715"/>
                <a:gd name="T62" fmla="*/ 304 w 1417"/>
                <a:gd name="T63" fmla="*/ 136 h 2715"/>
                <a:gd name="T64" fmla="*/ 316 w 1417"/>
                <a:gd name="T65" fmla="*/ 180 h 2715"/>
                <a:gd name="T66" fmla="*/ 325 w 1417"/>
                <a:gd name="T67" fmla="*/ 232 h 2715"/>
                <a:gd name="T68" fmla="*/ 345 w 1417"/>
                <a:gd name="T69" fmla="*/ 273 h 2715"/>
                <a:gd name="T70" fmla="*/ 377 w 1417"/>
                <a:gd name="T71" fmla="*/ 320 h 2715"/>
                <a:gd name="T72" fmla="*/ 417 w 1417"/>
                <a:gd name="T73" fmla="*/ 355 h 2715"/>
                <a:gd name="T74" fmla="*/ 530 w 1417"/>
                <a:gd name="T75" fmla="*/ 390 h 2715"/>
                <a:gd name="T76" fmla="*/ 907 w 1417"/>
                <a:gd name="T77" fmla="*/ 419 h 2715"/>
                <a:gd name="T78" fmla="*/ 1014 w 1417"/>
                <a:gd name="T79" fmla="*/ 462 h 2715"/>
                <a:gd name="T80" fmla="*/ 1084 w 1417"/>
                <a:gd name="T81" fmla="*/ 509 h 2715"/>
                <a:gd name="T82" fmla="*/ 1150 w 1417"/>
                <a:gd name="T83" fmla="*/ 564 h 2715"/>
                <a:gd name="T84" fmla="*/ 1200 w 1417"/>
                <a:gd name="T85" fmla="*/ 611 h 2715"/>
                <a:gd name="T86" fmla="*/ 1229 w 1417"/>
                <a:gd name="T87" fmla="*/ 646 h 2715"/>
                <a:gd name="T88" fmla="*/ 1261 w 1417"/>
                <a:gd name="T89" fmla="*/ 686 h 2715"/>
                <a:gd name="T90" fmla="*/ 1287 w 1417"/>
                <a:gd name="T91" fmla="*/ 724 h 2715"/>
                <a:gd name="T92" fmla="*/ 1310 w 1417"/>
                <a:gd name="T93" fmla="*/ 771 h 2715"/>
                <a:gd name="T94" fmla="*/ 1333 w 1417"/>
                <a:gd name="T95" fmla="*/ 809 h 2715"/>
                <a:gd name="T96" fmla="*/ 1350 w 1417"/>
                <a:gd name="T97" fmla="*/ 852 h 2715"/>
                <a:gd name="T98" fmla="*/ 1368 w 1417"/>
                <a:gd name="T99" fmla="*/ 896 h 2715"/>
                <a:gd name="T100" fmla="*/ 1382 w 1417"/>
                <a:gd name="T101" fmla="*/ 940 h 2715"/>
                <a:gd name="T102" fmla="*/ 1391 w 1417"/>
                <a:gd name="T103" fmla="*/ 983 h 2715"/>
                <a:gd name="T104" fmla="*/ 1403 w 1417"/>
                <a:gd name="T105" fmla="*/ 1027 h 2715"/>
                <a:gd name="T106" fmla="*/ 1417 w 1417"/>
                <a:gd name="T107" fmla="*/ 2517 h 2715"/>
                <a:gd name="T108" fmla="*/ 571 w 1417"/>
                <a:gd name="T109" fmla="*/ 1900 h 2715"/>
                <a:gd name="T110" fmla="*/ 562 w 1417"/>
                <a:gd name="T111" fmla="*/ 1850 h 2715"/>
                <a:gd name="T112" fmla="*/ 539 w 1417"/>
                <a:gd name="T113" fmla="*/ 1807 h 2715"/>
                <a:gd name="T114" fmla="*/ 490 w 1417"/>
                <a:gd name="T115" fmla="*/ 1763 h 2715"/>
                <a:gd name="T116" fmla="*/ 400 w 1417"/>
                <a:gd name="T117" fmla="*/ 1548 h 2715"/>
                <a:gd name="T118" fmla="*/ 658 w 1417"/>
                <a:gd name="T119" fmla="*/ 1481 h 2715"/>
                <a:gd name="T120" fmla="*/ 727 w 1417"/>
                <a:gd name="T121" fmla="*/ 1717 h 271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417"/>
                <a:gd name="T184" fmla="*/ 0 h 2715"/>
                <a:gd name="T185" fmla="*/ 1417 w 1417"/>
                <a:gd name="T186" fmla="*/ 2715 h 271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417" h="2715">
                  <a:moveTo>
                    <a:pt x="727" y="1717"/>
                  </a:moveTo>
                  <a:lnTo>
                    <a:pt x="736" y="1792"/>
                  </a:lnTo>
                  <a:lnTo>
                    <a:pt x="736" y="1868"/>
                  </a:lnTo>
                  <a:lnTo>
                    <a:pt x="742" y="1938"/>
                  </a:lnTo>
                  <a:lnTo>
                    <a:pt x="742" y="1973"/>
                  </a:lnTo>
                  <a:lnTo>
                    <a:pt x="742" y="2517"/>
                  </a:lnTo>
                  <a:lnTo>
                    <a:pt x="1249" y="2517"/>
                  </a:lnTo>
                  <a:lnTo>
                    <a:pt x="1249" y="1396"/>
                  </a:lnTo>
                  <a:lnTo>
                    <a:pt x="1249" y="1161"/>
                  </a:lnTo>
                  <a:lnTo>
                    <a:pt x="1246" y="1146"/>
                  </a:lnTo>
                  <a:lnTo>
                    <a:pt x="1243" y="1129"/>
                  </a:lnTo>
                  <a:lnTo>
                    <a:pt x="1240" y="1120"/>
                  </a:lnTo>
                  <a:lnTo>
                    <a:pt x="1237" y="1111"/>
                  </a:lnTo>
                  <a:lnTo>
                    <a:pt x="1237" y="1105"/>
                  </a:lnTo>
                  <a:lnTo>
                    <a:pt x="1234" y="1097"/>
                  </a:lnTo>
                  <a:lnTo>
                    <a:pt x="1234" y="1088"/>
                  </a:lnTo>
                  <a:lnTo>
                    <a:pt x="1232" y="1079"/>
                  </a:lnTo>
                  <a:lnTo>
                    <a:pt x="1229" y="1071"/>
                  </a:lnTo>
                  <a:lnTo>
                    <a:pt x="1226" y="1062"/>
                  </a:lnTo>
                  <a:lnTo>
                    <a:pt x="1223" y="1053"/>
                  </a:lnTo>
                  <a:lnTo>
                    <a:pt x="1223" y="1047"/>
                  </a:lnTo>
                  <a:lnTo>
                    <a:pt x="1220" y="1039"/>
                  </a:lnTo>
                  <a:lnTo>
                    <a:pt x="1217" y="1030"/>
                  </a:lnTo>
                  <a:lnTo>
                    <a:pt x="1214" y="1021"/>
                  </a:lnTo>
                  <a:lnTo>
                    <a:pt x="1211" y="1012"/>
                  </a:lnTo>
                  <a:lnTo>
                    <a:pt x="1208" y="1007"/>
                  </a:lnTo>
                  <a:lnTo>
                    <a:pt x="1205" y="998"/>
                  </a:lnTo>
                  <a:lnTo>
                    <a:pt x="1203" y="992"/>
                  </a:lnTo>
                  <a:lnTo>
                    <a:pt x="1200" y="986"/>
                  </a:lnTo>
                  <a:lnTo>
                    <a:pt x="1197" y="977"/>
                  </a:lnTo>
                  <a:lnTo>
                    <a:pt x="1194" y="969"/>
                  </a:lnTo>
                  <a:lnTo>
                    <a:pt x="1191" y="963"/>
                  </a:lnTo>
                  <a:lnTo>
                    <a:pt x="1188" y="954"/>
                  </a:lnTo>
                  <a:lnTo>
                    <a:pt x="1182" y="948"/>
                  </a:lnTo>
                  <a:lnTo>
                    <a:pt x="1179" y="940"/>
                  </a:lnTo>
                  <a:lnTo>
                    <a:pt x="1176" y="931"/>
                  </a:lnTo>
                  <a:lnTo>
                    <a:pt x="1174" y="925"/>
                  </a:lnTo>
                  <a:lnTo>
                    <a:pt x="1165" y="911"/>
                  </a:lnTo>
                  <a:lnTo>
                    <a:pt x="1162" y="902"/>
                  </a:lnTo>
                  <a:lnTo>
                    <a:pt x="1159" y="896"/>
                  </a:lnTo>
                  <a:lnTo>
                    <a:pt x="1153" y="890"/>
                  </a:lnTo>
                  <a:lnTo>
                    <a:pt x="1150" y="884"/>
                  </a:lnTo>
                  <a:lnTo>
                    <a:pt x="1145" y="878"/>
                  </a:lnTo>
                  <a:lnTo>
                    <a:pt x="1142" y="870"/>
                  </a:lnTo>
                  <a:lnTo>
                    <a:pt x="1136" y="864"/>
                  </a:lnTo>
                  <a:lnTo>
                    <a:pt x="1133" y="858"/>
                  </a:lnTo>
                  <a:lnTo>
                    <a:pt x="1127" y="849"/>
                  </a:lnTo>
                  <a:lnTo>
                    <a:pt x="1124" y="844"/>
                  </a:lnTo>
                  <a:lnTo>
                    <a:pt x="1116" y="829"/>
                  </a:lnTo>
                  <a:lnTo>
                    <a:pt x="1110" y="823"/>
                  </a:lnTo>
                  <a:lnTo>
                    <a:pt x="1104" y="817"/>
                  </a:lnTo>
                  <a:lnTo>
                    <a:pt x="1101" y="812"/>
                  </a:lnTo>
                  <a:lnTo>
                    <a:pt x="1095" y="806"/>
                  </a:lnTo>
                  <a:lnTo>
                    <a:pt x="1090" y="797"/>
                  </a:lnTo>
                  <a:lnTo>
                    <a:pt x="1084" y="794"/>
                  </a:lnTo>
                  <a:lnTo>
                    <a:pt x="1078" y="782"/>
                  </a:lnTo>
                  <a:lnTo>
                    <a:pt x="1066" y="771"/>
                  </a:lnTo>
                  <a:lnTo>
                    <a:pt x="1055" y="762"/>
                  </a:lnTo>
                  <a:lnTo>
                    <a:pt x="1043" y="750"/>
                  </a:lnTo>
                  <a:lnTo>
                    <a:pt x="1034" y="739"/>
                  </a:lnTo>
                  <a:lnTo>
                    <a:pt x="1023" y="727"/>
                  </a:lnTo>
                  <a:lnTo>
                    <a:pt x="1011" y="718"/>
                  </a:lnTo>
                  <a:lnTo>
                    <a:pt x="1000" y="707"/>
                  </a:lnTo>
                  <a:lnTo>
                    <a:pt x="985" y="698"/>
                  </a:lnTo>
                  <a:lnTo>
                    <a:pt x="977" y="689"/>
                  </a:lnTo>
                  <a:lnTo>
                    <a:pt x="965" y="681"/>
                  </a:lnTo>
                  <a:lnTo>
                    <a:pt x="950" y="672"/>
                  </a:lnTo>
                  <a:lnTo>
                    <a:pt x="939" y="666"/>
                  </a:lnTo>
                  <a:lnTo>
                    <a:pt x="927" y="657"/>
                  </a:lnTo>
                  <a:lnTo>
                    <a:pt x="913" y="649"/>
                  </a:lnTo>
                  <a:lnTo>
                    <a:pt x="898" y="643"/>
                  </a:lnTo>
                  <a:lnTo>
                    <a:pt x="887" y="637"/>
                  </a:lnTo>
                  <a:lnTo>
                    <a:pt x="875" y="628"/>
                  </a:lnTo>
                  <a:lnTo>
                    <a:pt x="861" y="622"/>
                  </a:lnTo>
                  <a:lnTo>
                    <a:pt x="835" y="611"/>
                  </a:lnTo>
                  <a:lnTo>
                    <a:pt x="806" y="599"/>
                  </a:lnTo>
                  <a:lnTo>
                    <a:pt x="777" y="593"/>
                  </a:lnTo>
                  <a:lnTo>
                    <a:pt x="750" y="585"/>
                  </a:lnTo>
                  <a:lnTo>
                    <a:pt x="690" y="576"/>
                  </a:lnTo>
                  <a:lnTo>
                    <a:pt x="632" y="576"/>
                  </a:lnTo>
                  <a:lnTo>
                    <a:pt x="571" y="579"/>
                  </a:lnTo>
                  <a:lnTo>
                    <a:pt x="403" y="579"/>
                  </a:lnTo>
                  <a:lnTo>
                    <a:pt x="365" y="576"/>
                  </a:lnTo>
                  <a:lnTo>
                    <a:pt x="325" y="567"/>
                  </a:lnTo>
                  <a:lnTo>
                    <a:pt x="304" y="558"/>
                  </a:lnTo>
                  <a:lnTo>
                    <a:pt x="284" y="550"/>
                  </a:lnTo>
                  <a:lnTo>
                    <a:pt x="264" y="538"/>
                  </a:lnTo>
                  <a:lnTo>
                    <a:pt x="249" y="526"/>
                  </a:lnTo>
                  <a:lnTo>
                    <a:pt x="238" y="518"/>
                  </a:lnTo>
                  <a:lnTo>
                    <a:pt x="229" y="512"/>
                  </a:lnTo>
                  <a:lnTo>
                    <a:pt x="220" y="503"/>
                  </a:lnTo>
                  <a:lnTo>
                    <a:pt x="211" y="497"/>
                  </a:lnTo>
                  <a:lnTo>
                    <a:pt x="206" y="489"/>
                  </a:lnTo>
                  <a:lnTo>
                    <a:pt x="197" y="480"/>
                  </a:lnTo>
                  <a:lnTo>
                    <a:pt x="191" y="471"/>
                  </a:lnTo>
                  <a:lnTo>
                    <a:pt x="183" y="462"/>
                  </a:lnTo>
                  <a:lnTo>
                    <a:pt x="177" y="457"/>
                  </a:lnTo>
                  <a:lnTo>
                    <a:pt x="171" y="448"/>
                  </a:lnTo>
                  <a:lnTo>
                    <a:pt x="165" y="439"/>
                  </a:lnTo>
                  <a:lnTo>
                    <a:pt x="162" y="427"/>
                  </a:lnTo>
                  <a:lnTo>
                    <a:pt x="156" y="419"/>
                  </a:lnTo>
                  <a:lnTo>
                    <a:pt x="156" y="407"/>
                  </a:lnTo>
                  <a:lnTo>
                    <a:pt x="154" y="398"/>
                  </a:lnTo>
                  <a:lnTo>
                    <a:pt x="154" y="387"/>
                  </a:lnTo>
                  <a:lnTo>
                    <a:pt x="148" y="363"/>
                  </a:lnTo>
                  <a:lnTo>
                    <a:pt x="145" y="340"/>
                  </a:lnTo>
                  <a:lnTo>
                    <a:pt x="139" y="314"/>
                  </a:lnTo>
                  <a:lnTo>
                    <a:pt x="136" y="285"/>
                  </a:lnTo>
                  <a:lnTo>
                    <a:pt x="130" y="256"/>
                  </a:lnTo>
                  <a:lnTo>
                    <a:pt x="127" y="241"/>
                  </a:lnTo>
                  <a:lnTo>
                    <a:pt x="127" y="235"/>
                  </a:lnTo>
                  <a:lnTo>
                    <a:pt x="125" y="227"/>
                  </a:lnTo>
                  <a:lnTo>
                    <a:pt x="125" y="221"/>
                  </a:lnTo>
                  <a:lnTo>
                    <a:pt x="122" y="212"/>
                  </a:lnTo>
                  <a:lnTo>
                    <a:pt x="122" y="203"/>
                  </a:lnTo>
                  <a:lnTo>
                    <a:pt x="119" y="195"/>
                  </a:lnTo>
                  <a:lnTo>
                    <a:pt x="119" y="189"/>
                  </a:lnTo>
                  <a:lnTo>
                    <a:pt x="116" y="180"/>
                  </a:lnTo>
                  <a:lnTo>
                    <a:pt x="113" y="174"/>
                  </a:lnTo>
                  <a:lnTo>
                    <a:pt x="113" y="166"/>
                  </a:lnTo>
                  <a:lnTo>
                    <a:pt x="110" y="160"/>
                  </a:lnTo>
                  <a:lnTo>
                    <a:pt x="107" y="151"/>
                  </a:lnTo>
                  <a:lnTo>
                    <a:pt x="107" y="145"/>
                  </a:lnTo>
                  <a:lnTo>
                    <a:pt x="104" y="136"/>
                  </a:lnTo>
                  <a:lnTo>
                    <a:pt x="101" y="134"/>
                  </a:lnTo>
                  <a:lnTo>
                    <a:pt x="98" y="125"/>
                  </a:lnTo>
                  <a:lnTo>
                    <a:pt x="96" y="119"/>
                  </a:lnTo>
                  <a:lnTo>
                    <a:pt x="93" y="110"/>
                  </a:lnTo>
                  <a:lnTo>
                    <a:pt x="93" y="104"/>
                  </a:lnTo>
                  <a:lnTo>
                    <a:pt x="90" y="99"/>
                  </a:lnTo>
                  <a:lnTo>
                    <a:pt x="87" y="90"/>
                  </a:lnTo>
                  <a:lnTo>
                    <a:pt x="84" y="87"/>
                  </a:lnTo>
                  <a:lnTo>
                    <a:pt x="81" y="78"/>
                  </a:lnTo>
                  <a:lnTo>
                    <a:pt x="75" y="72"/>
                  </a:lnTo>
                  <a:lnTo>
                    <a:pt x="69" y="61"/>
                  </a:lnTo>
                  <a:lnTo>
                    <a:pt x="64" y="52"/>
                  </a:lnTo>
                  <a:lnTo>
                    <a:pt x="55" y="40"/>
                  </a:lnTo>
                  <a:lnTo>
                    <a:pt x="49" y="32"/>
                  </a:lnTo>
                  <a:lnTo>
                    <a:pt x="41" y="26"/>
                  </a:lnTo>
                  <a:lnTo>
                    <a:pt x="32" y="17"/>
                  </a:lnTo>
                  <a:lnTo>
                    <a:pt x="20" y="8"/>
                  </a:lnTo>
                  <a:lnTo>
                    <a:pt x="12" y="6"/>
                  </a:lnTo>
                  <a:lnTo>
                    <a:pt x="0" y="0"/>
                  </a:lnTo>
                  <a:lnTo>
                    <a:pt x="235" y="0"/>
                  </a:lnTo>
                  <a:lnTo>
                    <a:pt x="243" y="8"/>
                  </a:lnTo>
                  <a:lnTo>
                    <a:pt x="252" y="17"/>
                  </a:lnTo>
                  <a:lnTo>
                    <a:pt x="258" y="29"/>
                  </a:lnTo>
                  <a:lnTo>
                    <a:pt x="264" y="38"/>
                  </a:lnTo>
                  <a:lnTo>
                    <a:pt x="269" y="52"/>
                  </a:lnTo>
                  <a:lnTo>
                    <a:pt x="275" y="64"/>
                  </a:lnTo>
                  <a:lnTo>
                    <a:pt x="278" y="70"/>
                  </a:lnTo>
                  <a:lnTo>
                    <a:pt x="281" y="75"/>
                  </a:lnTo>
                  <a:lnTo>
                    <a:pt x="284" y="84"/>
                  </a:lnTo>
                  <a:lnTo>
                    <a:pt x="287" y="90"/>
                  </a:lnTo>
                  <a:lnTo>
                    <a:pt x="290" y="96"/>
                  </a:lnTo>
                  <a:lnTo>
                    <a:pt x="293" y="102"/>
                  </a:lnTo>
                  <a:lnTo>
                    <a:pt x="298" y="116"/>
                  </a:lnTo>
                  <a:lnTo>
                    <a:pt x="298" y="122"/>
                  </a:lnTo>
                  <a:lnTo>
                    <a:pt x="301" y="131"/>
                  </a:lnTo>
                  <a:lnTo>
                    <a:pt x="304" y="136"/>
                  </a:lnTo>
                  <a:lnTo>
                    <a:pt x="307" y="142"/>
                  </a:lnTo>
                  <a:lnTo>
                    <a:pt x="307" y="148"/>
                  </a:lnTo>
                  <a:lnTo>
                    <a:pt x="310" y="157"/>
                  </a:lnTo>
                  <a:lnTo>
                    <a:pt x="313" y="168"/>
                  </a:lnTo>
                  <a:lnTo>
                    <a:pt x="316" y="180"/>
                  </a:lnTo>
                  <a:lnTo>
                    <a:pt x="319" y="195"/>
                  </a:lnTo>
                  <a:lnTo>
                    <a:pt x="319" y="206"/>
                  </a:lnTo>
                  <a:lnTo>
                    <a:pt x="322" y="212"/>
                  </a:lnTo>
                  <a:lnTo>
                    <a:pt x="322" y="218"/>
                  </a:lnTo>
                  <a:lnTo>
                    <a:pt x="325" y="232"/>
                  </a:lnTo>
                  <a:lnTo>
                    <a:pt x="327" y="235"/>
                  </a:lnTo>
                  <a:lnTo>
                    <a:pt x="330" y="244"/>
                  </a:lnTo>
                  <a:lnTo>
                    <a:pt x="333" y="250"/>
                  </a:lnTo>
                  <a:lnTo>
                    <a:pt x="339" y="262"/>
                  </a:lnTo>
                  <a:lnTo>
                    <a:pt x="345" y="273"/>
                  </a:lnTo>
                  <a:lnTo>
                    <a:pt x="351" y="282"/>
                  </a:lnTo>
                  <a:lnTo>
                    <a:pt x="356" y="294"/>
                  </a:lnTo>
                  <a:lnTo>
                    <a:pt x="365" y="302"/>
                  </a:lnTo>
                  <a:lnTo>
                    <a:pt x="368" y="311"/>
                  </a:lnTo>
                  <a:lnTo>
                    <a:pt x="377" y="320"/>
                  </a:lnTo>
                  <a:lnTo>
                    <a:pt x="382" y="329"/>
                  </a:lnTo>
                  <a:lnTo>
                    <a:pt x="391" y="337"/>
                  </a:lnTo>
                  <a:lnTo>
                    <a:pt x="400" y="343"/>
                  </a:lnTo>
                  <a:lnTo>
                    <a:pt x="409" y="352"/>
                  </a:lnTo>
                  <a:lnTo>
                    <a:pt x="417" y="355"/>
                  </a:lnTo>
                  <a:lnTo>
                    <a:pt x="426" y="361"/>
                  </a:lnTo>
                  <a:lnTo>
                    <a:pt x="449" y="369"/>
                  </a:lnTo>
                  <a:lnTo>
                    <a:pt x="467" y="378"/>
                  </a:lnTo>
                  <a:lnTo>
                    <a:pt x="487" y="387"/>
                  </a:lnTo>
                  <a:lnTo>
                    <a:pt x="530" y="390"/>
                  </a:lnTo>
                  <a:lnTo>
                    <a:pt x="571" y="387"/>
                  </a:lnTo>
                  <a:lnTo>
                    <a:pt x="745" y="387"/>
                  </a:lnTo>
                  <a:lnTo>
                    <a:pt x="811" y="393"/>
                  </a:lnTo>
                  <a:lnTo>
                    <a:pt x="875" y="407"/>
                  </a:lnTo>
                  <a:lnTo>
                    <a:pt x="907" y="419"/>
                  </a:lnTo>
                  <a:lnTo>
                    <a:pt x="939" y="430"/>
                  </a:lnTo>
                  <a:lnTo>
                    <a:pt x="971" y="442"/>
                  </a:lnTo>
                  <a:lnTo>
                    <a:pt x="982" y="451"/>
                  </a:lnTo>
                  <a:lnTo>
                    <a:pt x="1000" y="459"/>
                  </a:lnTo>
                  <a:lnTo>
                    <a:pt x="1014" y="462"/>
                  </a:lnTo>
                  <a:lnTo>
                    <a:pt x="1029" y="471"/>
                  </a:lnTo>
                  <a:lnTo>
                    <a:pt x="1043" y="480"/>
                  </a:lnTo>
                  <a:lnTo>
                    <a:pt x="1058" y="489"/>
                  </a:lnTo>
                  <a:lnTo>
                    <a:pt x="1072" y="500"/>
                  </a:lnTo>
                  <a:lnTo>
                    <a:pt x="1084" y="509"/>
                  </a:lnTo>
                  <a:lnTo>
                    <a:pt x="1098" y="518"/>
                  </a:lnTo>
                  <a:lnTo>
                    <a:pt x="1113" y="532"/>
                  </a:lnTo>
                  <a:lnTo>
                    <a:pt x="1124" y="541"/>
                  </a:lnTo>
                  <a:lnTo>
                    <a:pt x="1139" y="553"/>
                  </a:lnTo>
                  <a:lnTo>
                    <a:pt x="1150" y="564"/>
                  </a:lnTo>
                  <a:lnTo>
                    <a:pt x="1165" y="573"/>
                  </a:lnTo>
                  <a:lnTo>
                    <a:pt x="1176" y="588"/>
                  </a:lnTo>
                  <a:lnTo>
                    <a:pt x="1188" y="599"/>
                  </a:lnTo>
                  <a:lnTo>
                    <a:pt x="1194" y="605"/>
                  </a:lnTo>
                  <a:lnTo>
                    <a:pt x="1200" y="611"/>
                  </a:lnTo>
                  <a:lnTo>
                    <a:pt x="1205" y="620"/>
                  </a:lnTo>
                  <a:lnTo>
                    <a:pt x="1211" y="625"/>
                  </a:lnTo>
                  <a:lnTo>
                    <a:pt x="1217" y="631"/>
                  </a:lnTo>
                  <a:lnTo>
                    <a:pt x="1223" y="640"/>
                  </a:lnTo>
                  <a:lnTo>
                    <a:pt x="1229" y="646"/>
                  </a:lnTo>
                  <a:lnTo>
                    <a:pt x="1234" y="652"/>
                  </a:lnTo>
                  <a:lnTo>
                    <a:pt x="1243" y="669"/>
                  </a:lnTo>
                  <a:lnTo>
                    <a:pt x="1249" y="675"/>
                  </a:lnTo>
                  <a:lnTo>
                    <a:pt x="1255" y="678"/>
                  </a:lnTo>
                  <a:lnTo>
                    <a:pt x="1261" y="686"/>
                  </a:lnTo>
                  <a:lnTo>
                    <a:pt x="1266" y="692"/>
                  </a:lnTo>
                  <a:lnTo>
                    <a:pt x="1269" y="701"/>
                  </a:lnTo>
                  <a:lnTo>
                    <a:pt x="1275" y="710"/>
                  </a:lnTo>
                  <a:lnTo>
                    <a:pt x="1281" y="716"/>
                  </a:lnTo>
                  <a:lnTo>
                    <a:pt x="1287" y="724"/>
                  </a:lnTo>
                  <a:lnTo>
                    <a:pt x="1292" y="739"/>
                  </a:lnTo>
                  <a:lnTo>
                    <a:pt x="1298" y="748"/>
                  </a:lnTo>
                  <a:lnTo>
                    <a:pt x="1301" y="756"/>
                  </a:lnTo>
                  <a:lnTo>
                    <a:pt x="1307" y="765"/>
                  </a:lnTo>
                  <a:lnTo>
                    <a:pt x="1310" y="771"/>
                  </a:lnTo>
                  <a:lnTo>
                    <a:pt x="1316" y="780"/>
                  </a:lnTo>
                  <a:lnTo>
                    <a:pt x="1318" y="788"/>
                  </a:lnTo>
                  <a:lnTo>
                    <a:pt x="1324" y="794"/>
                  </a:lnTo>
                  <a:lnTo>
                    <a:pt x="1327" y="803"/>
                  </a:lnTo>
                  <a:lnTo>
                    <a:pt x="1333" y="809"/>
                  </a:lnTo>
                  <a:lnTo>
                    <a:pt x="1336" y="817"/>
                  </a:lnTo>
                  <a:lnTo>
                    <a:pt x="1339" y="826"/>
                  </a:lnTo>
                  <a:lnTo>
                    <a:pt x="1345" y="835"/>
                  </a:lnTo>
                  <a:lnTo>
                    <a:pt x="1347" y="844"/>
                  </a:lnTo>
                  <a:lnTo>
                    <a:pt x="1350" y="852"/>
                  </a:lnTo>
                  <a:lnTo>
                    <a:pt x="1353" y="861"/>
                  </a:lnTo>
                  <a:lnTo>
                    <a:pt x="1356" y="870"/>
                  </a:lnTo>
                  <a:lnTo>
                    <a:pt x="1362" y="878"/>
                  </a:lnTo>
                  <a:lnTo>
                    <a:pt x="1365" y="887"/>
                  </a:lnTo>
                  <a:lnTo>
                    <a:pt x="1368" y="896"/>
                  </a:lnTo>
                  <a:lnTo>
                    <a:pt x="1371" y="902"/>
                  </a:lnTo>
                  <a:lnTo>
                    <a:pt x="1374" y="911"/>
                  </a:lnTo>
                  <a:lnTo>
                    <a:pt x="1376" y="919"/>
                  </a:lnTo>
                  <a:lnTo>
                    <a:pt x="1379" y="931"/>
                  </a:lnTo>
                  <a:lnTo>
                    <a:pt x="1382" y="940"/>
                  </a:lnTo>
                  <a:lnTo>
                    <a:pt x="1385" y="948"/>
                  </a:lnTo>
                  <a:lnTo>
                    <a:pt x="1388" y="957"/>
                  </a:lnTo>
                  <a:lnTo>
                    <a:pt x="1391" y="966"/>
                  </a:lnTo>
                  <a:lnTo>
                    <a:pt x="1391" y="975"/>
                  </a:lnTo>
                  <a:lnTo>
                    <a:pt x="1391" y="983"/>
                  </a:lnTo>
                  <a:lnTo>
                    <a:pt x="1394" y="995"/>
                  </a:lnTo>
                  <a:lnTo>
                    <a:pt x="1397" y="1004"/>
                  </a:lnTo>
                  <a:lnTo>
                    <a:pt x="1400" y="1009"/>
                  </a:lnTo>
                  <a:lnTo>
                    <a:pt x="1400" y="1021"/>
                  </a:lnTo>
                  <a:lnTo>
                    <a:pt x="1403" y="1027"/>
                  </a:lnTo>
                  <a:lnTo>
                    <a:pt x="1405" y="1047"/>
                  </a:lnTo>
                  <a:lnTo>
                    <a:pt x="1411" y="1088"/>
                  </a:lnTo>
                  <a:lnTo>
                    <a:pt x="1417" y="1161"/>
                  </a:lnTo>
                  <a:lnTo>
                    <a:pt x="1417" y="1455"/>
                  </a:lnTo>
                  <a:lnTo>
                    <a:pt x="1417" y="2517"/>
                  </a:lnTo>
                  <a:lnTo>
                    <a:pt x="1417" y="2715"/>
                  </a:lnTo>
                  <a:lnTo>
                    <a:pt x="571" y="2715"/>
                  </a:lnTo>
                  <a:lnTo>
                    <a:pt x="571" y="1978"/>
                  </a:lnTo>
                  <a:lnTo>
                    <a:pt x="571" y="1938"/>
                  </a:lnTo>
                  <a:lnTo>
                    <a:pt x="571" y="1900"/>
                  </a:lnTo>
                  <a:lnTo>
                    <a:pt x="568" y="1882"/>
                  </a:lnTo>
                  <a:lnTo>
                    <a:pt x="568" y="1874"/>
                  </a:lnTo>
                  <a:lnTo>
                    <a:pt x="568" y="1865"/>
                  </a:lnTo>
                  <a:lnTo>
                    <a:pt x="565" y="1859"/>
                  </a:lnTo>
                  <a:lnTo>
                    <a:pt x="562" y="1850"/>
                  </a:lnTo>
                  <a:lnTo>
                    <a:pt x="559" y="1845"/>
                  </a:lnTo>
                  <a:lnTo>
                    <a:pt x="556" y="1836"/>
                  </a:lnTo>
                  <a:lnTo>
                    <a:pt x="551" y="1827"/>
                  </a:lnTo>
                  <a:lnTo>
                    <a:pt x="548" y="1821"/>
                  </a:lnTo>
                  <a:lnTo>
                    <a:pt x="539" y="1807"/>
                  </a:lnTo>
                  <a:lnTo>
                    <a:pt x="533" y="1801"/>
                  </a:lnTo>
                  <a:lnTo>
                    <a:pt x="527" y="1795"/>
                  </a:lnTo>
                  <a:lnTo>
                    <a:pt x="516" y="1783"/>
                  </a:lnTo>
                  <a:lnTo>
                    <a:pt x="504" y="1772"/>
                  </a:lnTo>
                  <a:lnTo>
                    <a:pt x="490" y="1763"/>
                  </a:lnTo>
                  <a:lnTo>
                    <a:pt x="478" y="1757"/>
                  </a:lnTo>
                  <a:lnTo>
                    <a:pt x="467" y="1751"/>
                  </a:lnTo>
                  <a:lnTo>
                    <a:pt x="435" y="1746"/>
                  </a:lnTo>
                  <a:lnTo>
                    <a:pt x="403" y="1746"/>
                  </a:lnTo>
                  <a:lnTo>
                    <a:pt x="400" y="1548"/>
                  </a:lnTo>
                  <a:lnTo>
                    <a:pt x="420" y="1402"/>
                  </a:lnTo>
                  <a:lnTo>
                    <a:pt x="516" y="1402"/>
                  </a:lnTo>
                  <a:lnTo>
                    <a:pt x="582" y="1423"/>
                  </a:lnTo>
                  <a:lnTo>
                    <a:pt x="623" y="1443"/>
                  </a:lnTo>
                  <a:lnTo>
                    <a:pt x="658" y="1481"/>
                  </a:lnTo>
                  <a:lnTo>
                    <a:pt x="687" y="1530"/>
                  </a:lnTo>
                  <a:lnTo>
                    <a:pt x="701" y="1574"/>
                  </a:lnTo>
                  <a:lnTo>
                    <a:pt x="719" y="1644"/>
                  </a:lnTo>
                  <a:lnTo>
                    <a:pt x="727" y="17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89" name="Freeform 12"/>
            <p:cNvSpPr>
              <a:spLocks/>
            </p:cNvSpPr>
            <p:nvPr/>
          </p:nvSpPr>
          <p:spPr bwMode="auto">
            <a:xfrm>
              <a:off x="3491" y="5515"/>
              <a:ext cx="1011" cy="585"/>
            </a:xfrm>
            <a:custGeom>
              <a:avLst/>
              <a:gdLst>
                <a:gd name="T0" fmla="*/ 808 w 1011"/>
                <a:gd name="T1" fmla="*/ 0 h 585"/>
                <a:gd name="T2" fmla="*/ 805 w 1011"/>
                <a:gd name="T3" fmla="*/ 195 h 585"/>
                <a:gd name="T4" fmla="*/ 159 w 1011"/>
                <a:gd name="T5" fmla="*/ 195 h 585"/>
                <a:gd name="T6" fmla="*/ 159 w 1011"/>
                <a:gd name="T7" fmla="*/ 474 h 585"/>
                <a:gd name="T8" fmla="*/ 875 w 1011"/>
                <a:gd name="T9" fmla="*/ 489 h 585"/>
                <a:gd name="T10" fmla="*/ 872 w 1011"/>
                <a:gd name="T11" fmla="*/ 0 h 585"/>
                <a:gd name="T12" fmla="*/ 1011 w 1011"/>
                <a:gd name="T13" fmla="*/ 0 h 585"/>
                <a:gd name="T14" fmla="*/ 1011 w 1011"/>
                <a:gd name="T15" fmla="*/ 585 h 585"/>
                <a:gd name="T16" fmla="*/ 0 w 1011"/>
                <a:gd name="T17" fmla="*/ 585 h 585"/>
                <a:gd name="T18" fmla="*/ 0 w 1011"/>
                <a:gd name="T19" fmla="*/ 0 h 585"/>
                <a:gd name="T20" fmla="*/ 808 w 1011"/>
                <a:gd name="T21" fmla="*/ 0 h 585"/>
                <a:gd name="T22" fmla="*/ 808 w 1011"/>
                <a:gd name="T23" fmla="*/ 0 h 58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11"/>
                <a:gd name="T37" fmla="*/ 0 h 585"/>
                <a:gd name="T38" fmla="*/ 1011 w 1011"/>
                <a:gd name="T39" fmla="*/ 585 h 58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11" h="585">
                  <a:moveTo>
                    <a:pt x="808" y="0"/>
                  </a:moveTo>
                  <a:lnTo>
                    <a:pt x="805" y="195"/>
                  </a:lnTo>
                  <a:lnTo>
                    <a:pt x="159" y="195"/>
                  </a:lnTo>
                  <a:lnTo>
                    <a:pt x="159" y="474"/>
                  </a:lnTo>
                  <a:lnTo>
                    <a:pt x="875" y="489"/>
                  </a:lnTo>
                  <a:lnTo>
                    <a:pt x="872" y="0"/>
                  </a:lnTo>
                  <a:lnTo>
                    <a:pt x="1011" y="0"/>
                  </a:lnTo>
                  <a:lnTo>
                    <a:pt x="1011" y="585"/>
                  </a:lnTo>
                  <a:lnTo>
                    <a:pt x="0" y="585"/>
                  </a:lnTo>
                  <a:lnTo>
                    <a:pt x="0" y="0"/>
                  </a:lnTo>
                  <a:lnTo>
                    <a:pt x="80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3317" name="WordArt 5"/>
          <p:cNvSpPr>
            <a:spLocks noChangeArrowheads="1" noChangeShapeType="1" noTextEdit="1"/>
          </p:cNvSpPr>
          <p:nvPr/>
        </p:nvSpPr>
        <p:spPr bwMode="auto">
          <a:xfrm>
            <a:off x="1157288" y="4741863"/>
            <a:ext cx="1965325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100000">
                      <a:srgbClr val="969696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р л</a:t>
            </a:r>
          </a:p>
        </p:txBody>
      </p:sp>
      <p:sp>
        <p:nvSpPr>
          <p:cNvPr id="13318" name="Line 4"/>
          <p:cNvSpPr>
            <a:spLocks noChangeShapeType="1"/>
          </p:cNvSpPr>
          <p:nvPr/>
        </p:nvSpPr>
        <p:spPr bwMode="auto">
          <a:xfrm flipH="1">
            <a:off x="992188" y="4670425"/>
            <a:ext cx="1347787" cy="100806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19" name="WordArt 10"/>
          <p:cNvSpPr>
            <a:spLocks noChangeArrowheads="1" noChangeShapeType="1" noTextEdit="1"/>
          </p:cNvSpPr>
          <p:nvPr/>
        </p:nvSpPr>
        <p:spPr bwMode="auto">
          <a:xfrm>
            <a:off x="3605213" y="1285875"/>
            <a:ext cx="1965325" cy="3986213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730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"/>
                <a:cs typeface="Arial"/>
              </a:rPr>
              <a:t>и</a:t>
            </a:r>
          </a:p>
        </p:txBody>
      </p:sp>
      <p:sp>
        <p:nvSpPr>
          <p:cNvPr id="13320" name="WordArt 36"/>
          <p:cNvSpPr>
            <a:spLocks noChangeArrowheads="1" noChangeShapeType="1" noTextEdit="1"/>
          </p:cNvSpPr>
          <p:nvPr/>
        </p:nvSpPr>
        <p:spPr bwMode="auto">
          <a:xfrm>
            <a:off x="4064000" y="1644650"/>
            <a:ext cx="785813" cy="1152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а</a:t>
            </a:r>
          </a:p>
        </p:txBody>
      </p:sp>
      <p:pic>
        <p:nvPicPr>
          <p:cNvPr id="13321" name="Picture 37" descr="na01682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75" y="1285875"/>
            <a:ext cx="2908300" cy="265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2" name="WordArt 8"/>
          <p:cNvSpPr>
            <a:spLocks noChangeArrowheads="1" noChangeShapeType="1" noTextEdit="1"/>
          </p:cNvSpPr>
          <p:nvPr/>
        </p:nvSpPr>
        <p:spPr bwMode="auto">
          <a:xfrm>
            <a:off x="6191250" y="4597400"/>
            <a:ext cx="2043113" cy="9826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019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100000">
                      <a:srgbClr val="00CCFF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ч р</a:t>
            </a:r>
          </a:p>
        </p:txBody>
      </p:sp>
      <p:sp>
        <p:nvSpPr>
          <p:cNvPr id="13323" name="Line 7"/>
          <p:cNvSpPr>
            <a:spLocks noChangeShapeType="1"/>
          </p:cNvSpPr>
          <p:nvPr/>
        </p:nvSpPr>
        <p:spPr bwMode="auto">
          <a:xfrm flipH="1">
            <a:off x="6249988" y="4381500"/>
            <a:ext cx="1336675" cy="100806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563" name="Rectangle 39"/>
          <p:cNvSpPr>
            <a:spLocks noChangeArrowheads="1"/>
          </p:cNvSpPr>
          <p:nvPr/>
        </p:nvSpPr>
        <p:spPr bwMode="auto">
          <a:xfrm>
            <a:off x="-285750" y="285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3325" name="Rectangle 40"/>
          <p:cNvSpPr>
            <a:spLocks noChangeArrowheads="1"/>
          </p:cNvSpPr>
          <p:nvPr/>
        </p:nvSpPr>
        <p:spPr bwMode="auto">
          <a:xfrm>
            <a:off x="390525" y="-328613"/>
            <a:ext cx="3181350" cy="2400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2724150" algn="l"/>
              </a:tabLst>
            </a:pPr>
            <a:r>
              <a:rPr lang="ru-RU" sz="8000" b="1">
                <a:cs typeface="Times New Roman" pitchFamily="18" charset="0"/>
              </a:rPr>
              <a:t>         </a:t>
            </a:r>
            <a:r>
              <a:rPr lang="ru-RU" sz="12000" b="1">
                <a:cs typeface="Times New Roman" pitchFamily="18" charset="0"/>
              </a:rPr>
              <a:t>,</a:t>
            </a:r>
            <a:endParaRPr lang="ru-RU" sz="12000"/>
          </a:p>
          <a:p>
            <a:pPr eaLnBrk="0" hangingPunct="0">
              <a:tabLst>
                <a:tab pos="2724150" algn="l"/>
              </a:tabLst>
            </a:pPr>
            <a:r>
              <a:rPr lang="ru-RU" sz="1200">
                <a:cs typeface="Times New Roman" pitchFamily="18" charset="0"/>
              </a:rPr>
              <a:t>	</a:t>
            </a:r>
            <a:endParaRPr lang="ru-RU" sz="1000"/>
          </a:p>
          <a:p>
            <a:pPr eaLnBrk="0" hangingPunct="0">
              <a:tabLst>
                <a:tab pos="2724150" algn="l"/>
              </a:tabLst>
            </a:pPr>
            <a:endParaRPr lang="ru-RU"/>
          </a:p>
        </p:txBody>
      </p:sp>
      <p:sp>
        <p:nvSpPr>
          <p:cNvPr id="13326" name="Rectangle 41"/>
          <p:cNvSpPr>
            <a:spLocks noChangeArrowheads="1"/>
          </p:cNvSpPr>
          <p:nvPr/>
        </p:nvSpPr>
        <p:spPr bwMode="auto">
          <a:xfrm>
            <a:off x="584200" y="1606550"/>
            <a:ext cx="2016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1349375" algn="l"/>
                <a:tab pos="1798638" algn="l"/>
                <a:tab pos="2247900" algn="l"/>
                <a:tab pos="5467350" algn="l"/>
              </a:tabLst>
            </a:pPr>
            <a:endParaRPr lang="ru-RU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nimBg="1"/>
      <p:bldP spid="13315" grpId="0" animBg="1"/>
      <p:bldP spid="13317" grpId="0" animBg="1"/>
      <p:bldP spid="13318" grpId="0" animBg="1"/>
      <p:bldP spid="13319" grpId="0" animBg="1"/>
      <p:bldP spid="13320" grpId="0" animBg="1"/>
      <p:bldP spid="13322" grpId="0" animBg="1"/>
      <p:bldP spid="13323" grpId="0" animBg="1"/>
      <p:bldP spid="13325" grpId="0"/>
      <p:bldP spid="133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WordArt 4"/>
          <p:cNvSpPr>
            <a:spLocks noChangeArrowheads="1" noChangeShapeType="1" noTextEdit="1"/>
          </p:cNvSpPr>
          <p:nvPr/>
        </p:nvSpPr>
        <p:spPr bwMode="auto">
          <a:xfrm>
            <a:off x="1258888" y="981075"/>
            <a:ext cx="6456362" cy="14859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7475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КЛАВИАТУРА</a:t>
            </a:r>
          </a:p>
        </p:txBody>
      </p:sp>
      <p:pic>
        <p:nvPicPr>
          <p:cNvPr id="14339" name="Picture 5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lum bright="-12000" contrast="6000"/>
          </a:blip>
          <a:srcRect b="20772"/>
          <a:stretch>
            <a:fillRect/>
          </a:stretch>
        </p:blipFill>
        <p:spPr>
          <a:xfrm>
            <a:off x="928688" y="3000375"/>
            <a:ext cx="6913562" cy="2770188"/>
          </a:xfr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7" descr="an03318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636713"/>
            <a:ext cx="3756025" cy="391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8" descr="so00683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02325" y="1636713"/>
            <a:ext cx="3067050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364" name="Group 9"/>
          <p:cNvGrpSpPr>
            <a:grpSpLocks/>
          </p:cNvGrpSpPr>
          <p:nvPr/>
        </p:nvGrpSpPr>
        <p:grpSpPr bwMode="auto">
          <a:xfrm>
            <a:off x="3897313" y="1854200"/>
            <a:ext cx="2757487" cy="2066925"/>
            <a:chOff x="8460" y="7511"/>
            <a:chExt cx="3394" cy="2520"/>
          </a:xfrm>
        </p:grpSpPr>
        <p:sp>
          <p:nvSpPr>
            <p:cNvPr id="25630" name="Freeform 10"/>
            <p:cNvSpPr>
              <a:spLocks/>
            </p:cNvSpPr>
            <p:nvPr/>
          </p:nvSpPr>
          <p:spPr bwMode="auto">
            <a:xfrm>
              <a:off x="8460" y="7511"/>
              <a:ext cx="3370" cy="2520"/>
            </a:xfrm>
            <a:custGeom>
              <a:avLst/>
              <a:gdLst>
                <a:gd name="T0" fmla="*/ 627 w 3370"/>
                <a:gd name="T1" fmla="*/ 297 h 2520"/>
                <a:gd name="T2" fmla="*/ 857 w 3370"/>
                <a:gd name="T3" fmla="*/ 57 h 2520"/>
                <a:gd name="T4" fmla="*/ 1198 w 3370"/>
                <a:gd name="T5" fmla="*/ 0 h 2520"/>
                <a:gd name="T6" fmla="*/ 1644 w 3370"/>
                <a:gd name="T7" fmla="*/ 10 h 2520"/>
                <a:gd name="T8" fmla="*/ 2331 w 3370"/>
                <a:gd name="T9" fmla="*/ 273 h 2520"/>
                <a:gd name="T10" fmla="*/ 2386 w 3370"/>
                <a:gd name="T11" fmla="*/ 618 h 2520"/>
                <a:gd name="T12" fmla="*/ 2365 w 3370"/>
                <a:gd name="T13" fmla="*/ 1178 h 2520"/>
                <a:gd name="T14" fmla="*/ 2649 w 3370"/>
                <a:gd name="T15" fmla="*/ 1648 h 2520"/>
                <a:gd name="T16" fmla="*/ 3370 w 3370"/>
                <a:gd name="T17" fmla="*/ 1936 h 2520"/>
                <a:gd name="T18" fmla="*/ 3164 w 3370"/>
                <a:gd name="T19" fmla="*/ 1993 h 2520"/>
                <a:gd name="T20" fmla="*/ 2320 w 3370"/>
                <a:gd name="T21" fmla="*/ 1891 h 2520"/>
                <a:gd name="T22" fmla="*/ 1907 w 3370"/>
                <a:gd name="T23" fmla="*/ 1822 h 2520"/>
                <a:gd name="T24" fmla="*/ 1907 w 3370"/>
                <a:gd name="T25" fmla="*/ 2235 h 2520"/>
                <a:gd name="T26" fmla="*/ 1736 w 3370"/>
                <a:gd name="T27" fmla="*/ 2520 h 2520"/>
                <a:gd name="T28" fmla="*/ 1554 w 3370"/>
                <a:gd name="T29" fmla="*/ 2097 h 2520"/>
                <a:gd name="T30" fmla="*/ 1117 w 3370"/>
                <a:gd name="T31" fmla="*/ 1867 h 2520"/>
                <a:gd name="T32" fmla="*/ 719 w 3370"/>
                <a:gd name="T33" fmla="*/ 1981 h 2520"/>
                <a:gd name="T34" fmla="*/ 216 w 3370"/>
                <a:gd name="T35" fmla="*/ 2005 h 2520"/>
                <a:gd name="T36" fmla="*/ 0 w 3370"/>
                <a:gd name="T37" fmla="*/ 1948 h 2520"/>
                <a:gd name="T38" fmla="*/ 423 w 3370"/>
                <a:gd name="T39" fmla="*/ 1786 h 2520"/>
                <a:gd name="T40" fmla="*/ 698 w 3370"/>
                <a:gd name="T41" fmla="*/ 1052 h 2520"/>
                <a:gd name="T42" fmla="*/ 627 w 3370"/>
                <a:gd name="T43" fmla="*/ 297 h 2520"/>
                <a:gd name="T44" fmla="*/ 627 w 3370"/>
                <a:gd name="T45" fmla="*/ 297 h 252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370"/>
                <a:gd name="T70" fmla="*/ 0 h 2520"/>
                <a:gd name="T71" fmla="*/ 3370 w 3370"/>
                <a:gd name="T72" fmla="*/ 2520 h 252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370" h="2520">
                  <a:moveTo>
                    <a:pt x="627" y="297"/>
                  </a:moveTo>
                  <a:lnTo>
                    <a:pt x="857" y="57"/>
                  </a:lnTo>
                  <a:lnTo>
                    <a:pt x="1198" y="0"/>
                  </a:lnTo>
                  <a:lnTo>
                    <a:pt x="1644" y="10"/>
                  </a:lnTo>
                  <a:lnTo>
                    <a:pt x="2331" y="273"/>
                  </a:lnTo>
                  <a:lnTo>
                    <a:pt x="2386" y="618"/>
                  </a:lnTo>
                  <a:lnTo>
                    <a:pt x="2365" y="1178"/>
                  </a:lnTo>
                  <a:lnTo>
                    <a:pt x="2649" y="1648"/>
                  </a:lnTo>
                  <a:lnTo>
                    <a:pt x="3370" y="1936"/>
                  </a:lnTo>
                  <a:lnTo>
                    <a:pt x="3164" y="1993"/>
                  </a:lnTo>
                  <a:lnTo>
                    <a:pt x="2320" y="1891"/>
                  </a:lnTo>
                  <a:lnTo>
                    <a:pt x="1907" y="1822"/>
                  </a:lnTo>
                  <a:lnTo>
                    <a:pt x="1907" y="2235"/>
                  </a:lnTo>
                  <a:lnTo>
                    <a:pt x="1736" y="2520"/>
                  </a:lnTo>
                  <a:lnTo>
                    <a:pt x="1554" y="2097"/>
                  </a:lnTo>
                  <a:lnTo>
                    <a:pt x="1117" y="1867"/>
                  </a:lnTo>
                  <a:lnTo>
                    <a:pt x="719" y="1981"/>
                  </a:lnTo>
                  <a:lnTo>
                    <a:pt x="216" y="2005"/>
                  </a:lnTo>
                  <a:lnTo>
                    <a:pt x="0" y="1948"/>
                  </a:lnTo>
                  <a:lnTo>
                    <a:pt x="423" y="1786"/>
                  </a:lnTo>
                  <a:lnTo>
                    <a:pt x="698" y="1052"/>
                  </a:lnTo>
                  <a:lnTo>
                    <a:pt x="627" y="297"/>
                  </a:lnTo>
                  <a:close/>
                </a:path>
              </a:pathLst>
            </a:custGeom>
            <a:solidFill>
              <a:srgbClr val="D199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25631" name="Group 11"/>
            <p:cNvGrpSpPr>
              <a:grpSpLocks/>
            </p:cNvGrpSpPr>
            <p:nvPr/>
          </p:nvGrpSpPr>
          <p:grpSpPr bwMode="auto">
            <a:xfrm>
              <a:off x="8640" y="7563"/>
              <a:ext cx="3214" cy="2288"/>
              <a:chOff x="8593" y="7506"/>
              <a:chExt cx="3214" cy="2288"/>
            </a:xfrm>
          </p:grpSpPr>
          <p:sp>
            <p:nvSpPr>
              <p:cNvPr id="25632" name="Freeform 12"/>
              <p:cNvSpPr>
                <a:spLocks/>
              </p:cNvSpPr>
              <p:nvPr/>
            </p:nvSpPr>
            <p:spPr bwMode="auto">
              <a:xfrm>
                <a:off x="8593" y="7687"/>
                <a:ext cx="1129" cy="1665"/>
              </a:xfrm>
              <a:custGeom>
                <a:avLst/>
                <a:gdLst>
                  <a:gd name="T0" fmla="*/ 641 w 1129"/>
                  <a:gd name="T1" fmla="*/ 0 h 1665"/>
                  <a:gd name="T2" fmla="*/ 643 w 1129"/>
                  <a:gd name="T3" fmla="*/ 109 h 1665"/>
                  <a:gd name="T4" fmla="*/ 653 w 1129"/>
                  <a:gd name="T5" fmla="*/ 157 h 1665"/>
                  <a:gd name="T6" fmla="*/ 669 w 1129"/>
                  <a:gd name="T7" fmla="*/ 209 h 1665"/>
                  <a:gd name="T8" fmla="*/ 698 w 1129"/>
                  <a:gd name="T9" fmla="*/ 259 h 1665"/>
                  <a:gd name="T10" fmla="*/ 736 w 1129"/>
                  <a:gd name="T11" fmla="*/ 306 h 1665"/>
                  <a:gd name="T12" fmla="*/ 788 w 1129"/>
                  <a:gd name="T13" fmla="*/ 344 h 1665"/>
                  <a:gd name="T14" fmla="*/ 849 w 1129"/>
                  <a:gd name="T15" fmla="*/ 378 h 1665"/>
                  <a:gd name="T16" fmla="*/ 932 w 1129"/>
                  <a:gd name="T17" fmla="*/ 418 h 1665"/>
                  <a:gd name="T18" fmla="*/ 1129 w 1129"/>
                  <a:gd name="T19" fmla="*/ 487 h 1665"/>
                  <a:gd name="T20" fmla="*/ 795 w 1129"/>
                  <a:gd name="T21" fmla="*/ 470 h 1665"/>
                  <a:gd name="T22" fmla="*/ 1089 w 1129"/>
                  <a:gd name="T23" fmla="*/ 582 h 1665"/>
                  <a:gd name="T24" fmla="*/ 819 w 1129"/>
                  <a:gd name="T25" fmla="*/ 615 h 1665"/>
                  <a:gd name="T26" fmla="*/ 1051 w 1129"/>
                  <a:gd name="T27" fmla="*/ 703 h 1665"/>
                  <a:gd name="T28" fmla="*/ 828 w 1129"/>
                  <a:gd name="T29" fmla="*/ 746 h 1665"/>
                  <a:gd name="T30" fmla="*/ 1025 w 1129"/>
                  <a:gd name="T31" fmla="*/ 843 h 1665"/>
                  <a:gd name="T32" fmla="*/ 847 w 1129"/>
                  <a:gd name="T33" fmla="*/ 886 h 1665"/>
                  <a:gd name="T34" fmla="*/ 977 w 1129"/>
                  <a:gd name="T35" fmla="*/ 997 h 1665"/>
                  <a:gd name="T36" fmla="*/ 833 w 1129"/>
                  <a:gd name="T37" fmla="*/ 1045 h 1665"/>
                  <a:gd name="T38" fmla="*/ 913 w 1129"/>
                  <a:gd name="T39" fmla="*/ 1197 h 1665"/>
                  <a:gd name="T40" fmla="*/ 904 w 1129"/>
                  <a:gd name="T41" fmla="*/ 1214 h 1665"/>
                  <a:gd name="T42" fmla="*/ 871 w 1129"/>
                  <a:gd name="T43" fmla="*/ 1261 h 1665"/>
                  <a:gd name="T44" fmla="*/ 819 w 1129"/>
                  <a:gd name="T45" fmla="*/ 1330 h 1665"/>
                  <a:gd name="T46" fmla="*/ 788 w 1129"/>
                  <a:gd name="T47" fmla="*/ 1370 h 1665"/>
                  <a:gd name="T48" fmla="*/ 755 w 1129"/>
                  <a:gd name="T49" fmla="*/ 1408 h 1665"/>
                  <a:gd name="T50" fmla="*/ 717 w 1129"/>
                  <a:gd name="T51" fmla="*/ 1449 h 1665"/>
                  <a:gd name="T52" fmla="*/ 679 w 1129"/>
                  <a:gd name="T53" fmla="*/ 1491 h 1665"/>
                  <a:gd name="T54" fmla="*/ 593 w 1129"/>
                  <a:gd name="T55" fmla="*/ 1565 h 1665"/>
                  <a:gd name="T56" fmla="*/ 503 w 1129"/>
                  <a:gd name="T57" fmla="*/ 1620 h 1665"/>
                  <a:gd name="T58" fmla="*/ 413 w 1129"/>
                  <a:gd name="T59" fmla="*/ 1651 h 1665"/>
                  <a:gd name="T60" fmla="*/ 117 w 1129"/>
                  <a:gd name="T61" fmla="*/ 1665 h 1665"/>
                  <a:gd name="T62" fmla="*/ 0 w 1129"/>
                  <a:gd name="T63" fmla="*/ 1651 h 1665"/>
                  <a:gd name="T64" fmla="*/ 60 w 1129"/>
                  <a:gd name="T65" fmla="*/ 1608 h 1665"/>
                  <a:gd name="T66" fmla="*/ 119 w 1129"/>
                  <a:gd name="T67" fmla="*/ 1560 h 1665"/>
                  <a:gd name="T68" fmla="*/ 188 w 1129"/>
                  <a:gd name="T69" fmla="*/ 1496 h 1665"/>
                  <a:gd name="T70" fmla="*/ 261 w 1129"/>
                  <a:gd name="T71" fmla="*/ 1423 h 1665"/>
                  <a:gd name="T72" fmla="*/ 332 w 1129"/>
                  <a:gd name="T73" fmla="*/ 1342 h 1665"/>
                  <a:gd name="T74" fmla="*/ 389 w 1129"/>
                  <a:gd name="T75" fmla="*/ 1256 h 1665"/>
                  <a:gd name="T76" fmla="*/ 432 w 1129"/>
                  <a:gd name="T77" fmla="*/ 1166 h 1665"/>
                  <a:gd name="T78" fmla="*/ 479 w 1129"/>
                  <a:gd name="T79" fmla="*/ 891 h 1665"/>
                  <a:gd name="T80" fmla="*/ 513 w 1129"/>
                  <a:gd name="T81" fmla="*/ 511 h 1665"/>
                  <a:gd name="T82" fmla="*/ 539 w 1129"/>
                  <a:gd name="T83" fmla="*/ 26 h 1665"/>
                  <a:gd name="T84" fmla="*/ 641 w 1129"/>
                  <a:gd name="T85" fmla="*/ 0 h 1665"/>
                  <a:gd name="T86" fmla="*/ 641 w 1129"/>
                  <a:gd name="T87" fmla="*/ 0 h 166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129"/>
                  <a:gd name="T133" fmla="*/ 0 h 1665"/>
                  <a:gd name="T134" fmla="*/ 1129 w 1129"/>
                  <a:gd name="T135" fmla="*/ 1665 h 1665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129" h="1665">
                    <a:moveTo>
                      <a:pt x="641" y="0"/>
                    </a:moveTo>
                    <a:lnTo>
                      <a:pt x="643" y="109"/>
                    </a:lnTo>
                    <a:lnTo>
                      <a:pt x="653" y="157"/>
                    </a:lnTo>
                    <a:lnTo>
                      <a:pt x="669" y="209"/>
                    </a:lnTo>
                    <a:lnTo>
                      <a:pt x="698" y="259"/>
                    </a:lnTo>
                    <a:lnTo>
                      <a:pt x="736" y="306"/>
                    </a:lnTo>
                    <a:lnTo>
                      <a:pt x="788" y="344"/>
                    </a:lnTo>
                    <a:lnTo>
                      <a:pt x="849" y="378"/>
                    </a:lnTo>
                    <a:lnTo>
                      <a:pt x="932" y="418"/>
                    </a:lnTo>
                    <a:lnTo>
                      <a:pt x="1129" y="487"/>
                    </a:lnTo>
                    <a:lnTo>
                      <a:pt x="795" y="470"/>
                    </a:lnTo>
                    <a:lnTo>
                      <a:pt x="1089" y="582"/>
                    </a:lnTo>
                    <a:lnTo>
                      <a:pt x="819" y="615"/>
                    </a:lnTo>
                    <a:lnTo>
                      <a:pt x="1051" y="703"/>
                    </a:lnTo>
                    <a:lnTo>
                      <a:pt x="828" y="746"/>
                    </a:lnTo>
                    <a:lnTo>
                      <a:pt x="1025" y="843"/>
                    </a:lnTo>
                    <a:lnTo>
                      <a:pt x="847" y="886"/>
                    </a:lnTo>
                    <a:lnTo>
                      <a:pt x="977" y="997"/>
                    </a:lnTo>
                    <a:lnTo>
                      <a:pt x="833" y="1045"/>
                    </a:lnTo>
                    <a:lnTo>
                      <a:pt x="913" y="1197"/>
                    </a:lnTo>
                    <a:lnTo>
                      <a:pt x="904" y="1214"/>
                    </a:lnTo>
                    <a:lnTo>
                      <a:pt x="871" y="1261"/>
                    </a:lnTo>
                    <a:lnTo>
                      <a:pt x="819" y="1330"/>
                    </a:lnTo>
                    <a:lnTo>
                      <a:pt x="788" y="1370"/>
                    </a:lnTo>
                    <a:lnTo>
                      <a:pt x="755" y="1408"/>
                    </a:lnTo>
                    <a:lnTo>
                      <a:pt x="717" y="1449"/>
                    </a:lnTo>
                    <a:lnTo>
                      <a:pt x="679" y="1491"/>
                    </a:lnTo>
                    <a:lnTo>
                      <a:pt x="593" y="1565"/>
                    </a:lnTo>
                    <a:lnTo>
                      <a:pt x="503" y="1620"/>
                    </a:lnTo>
                    <a:lnTo>
                      <a:pt x="413" y="1651"/>
                    </a:lnTo>
                    <a:lnTo>
                      <a:pt x="117" y="1665"/>
                    </a:lnTo>
                    <a:lnTo>
                      <a:pt x="0" y="1651"/>
                    </a:lnTo>
                    <a:lnTo>
                      <a:pt x="60" y="1608"/>
                    </a:lnTo>
                    <a:lnTo>
                      <a:pt x="119" y="1560"/>
                    </a:lnTo>
                    <a:lnTo>
                      <a:pt x="188" y="1496"/>
                    </a:lnTo>
                    <a:lnTo>
                      <a:pt x="261" y="1423"/>
                    </a:lnTo>
                    <a:lnTo>
                      <a:pt x="332" y="1342"/>
                    </a:lnTo>
                    <a:lnTo>
                      <a:pt x="389" y="1256"/>
                    </a:lnTo>
                    <a:lnTo>
                      <a:pt x="432" y="1166"/>
                    </a:lnTo>
                    <a:lnTo>
                      <a:pt x="479" y="891"/>
                    </a:lnTo>
                    <a:lnTo>
                      <a:pt x="513" y="511"/>
                    </a:lnTo>
                    <a:lnTo>
                      <a:pt x="539" y="26"/>
                    </a:lnTo>
                    <a:lnTo>
                      <a:pt x="64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33" name="Freeform 13"/>
              <p:cNvSpPr>
                <a:spLocks/>
              </p:cNvSpPr>
              <p:nvPr/>
            </p:nvSpPr>
            <p:spPr bwMode="auto">
              <a:xfrm>
                <a:off x="10009" y="7986"/>
                <a:ext cx="1798" cy="1349"/>
              </a:xfrm>
              <a:custGeom>
                <a:avLst/>
                <a:gdLst>
                  <a:gd name="T0" fmla="*/ 873 w 1798"/>
                  <a:gd name="T1" fmla="*/ 0 h 1349"/>
                  <a:gd name="T2" fmla="*/ 861 w 1798"/>
                  <a:gd name="T3" fmla="*/ 41 h 1349"/>
                  <a:gd name="T4" fmla="*/ 809 w 1798"/>
                  <a:gd name="T5" fmla="*/ 81 h 1349"/>
                  <a:gd name="T6" fmla="*/ 714 w 1798"/>
                  <a:gd name="T7" fmla="*/ 152 h 1349"/>
                  <a:gd name="T8" fmla="*/ 541 w 1798"/>
                  <a:gd name="T9" fmla="*/ 188 h 1349"/>
                  <a:gd name="T10" fmla="*/ 311 w 1798"/>
                  <a:gd name="T11" fmla="*/ 197 h 1349"/>
                  <a:gd name="T12" fmla="*/ 0 w 1798"/>
                  <a:gd name="T13" fmla="*/ 212 h 1349"/>
                  <a:gd name="T14" fmla="*/ 380 w 1798"/>
                  <a:gd name="T15" fmla="*/ 290 h 1349"/>
                  <a:gd name="T16" fmla="*/ 171 w 1798"/>
                  <a:gd name="T17" fmla="*/ 380 h 1349"/>
                  <a:gd name="T18" fmla="*/ 550 w 1798"/>
                  <a:gd name="T19" fmla="*/ 413 h 1349"/>
                  <a:gd name="T20" fmla="*/ 297 w 1798"/>
                  <a:gd name="T21" fmla="*/ 478 h 1349"/>
                  <a:gd name="T22" fmla="*/ 545 w 1798"/>
                  <a:gd name="T23" fmla="*/ 570 h 1349"/>
                  <a:gd name="T24" fmla="*/ 401 w 1798"/>
                  <a:gd name="T25" fmla="*/ 665 h 1349"/>
                  <a:gd name="T26" fmla="*/ 645 w 1798"/>
                  <a:gd name="T27" fmla="*/ 727 h 1349"/>
                  <a:gd name="T28" fmla="*/ 481 w 1798"/>
                  <a:gd name="T29" fmla="*/ 817 h 1349"/>
                  <a:gd name="T30" fmla="*/ 716 w 1798"/>
                  <a:gd name="T31" fmla="*/ 850 h 1349"/>
                  <a:gd name="T32" fmla="*/ 612 w 1798"/>
                  <a:gd name="T33" fmla="*/ 936 h 1349"/>
                  <a:gd name="T34" fmla="*/ 828 w 1798"/>
                  <a:gd name="T35" fmla="*/ 945 h 1349"/>
                  <a:gd name="T36" fmla="*/ 901 w 1798"/>
                  <a:gd name="T37" fmla="*/ 1012 h 1349"/>
                  <a:gd name="T38" fmla="*/ 977 w 1798"/>
                  <a:gd name="T39" fmla="*/ 1078 h 1349"/>
                  <a:gd name="T40" fmla="*/ 1060 w 1798"/>
                  <a:gd name="T41" fmla="*/ 1135 h 1349"/>
                  <a:gd name="T42" fmla="*/ 1160 w 1798"/>
                  <a:gd name="T43" fmla="*/ 1185 h 1349"/>
                  <a:gd name="T44" fmla="*/ 1271 w 1798"/>
                  <a:gd name="T45" fmla="*/ 1228 h 1349"/>
                  <a:gd name="T46" fmla="*/ 1394 w 1798"/>
                  <a:gd name="T47" fmla="*/ 1266 h 1349"/>
                  <a:gd name="T48" fmla="*/ 1515 w 1798"/>
                  <a:gd name="T49" fmla="*/ 1295 h 1349"/>
                  <a:gd name="T50" fmla="*/ 1798 w 1798"/>
                  <a:gd name="T51" fmla="*/ 1349 h 1349"/>
                  <a:gd name="T52" fmla="*/ 1693 w 1798"/>
                  <a:gd name="T53" fmla="*/ 1292 h 1349"/>
                  <a:gd name="T54" fmla="*/ 1586 w 1798"/>
                  <a:gd name="T55" fmla="*/ 1233 h 1349"/>
                  <a:gd name="T56" fmla="*/ 1463 w 1798"/>
                  <a:gd name="T57" fmla="*/ 1157 h 1349"/>
                  <a:gd name="T58" fmla="*/ 1397 w 1798"/>
                  <a:gd name="T59" fmla="*/ 1116 h 1349"/>
                  <a:gd name="T60" fmla="*/ 1333 w 1798"/>
                  <a:gd name="T61" fmla="*/ 1071 h 1349"/>
                  <a:gd name="T62" fmla="*/ 1271 w 1798"/>
                  <a:gd name="T63" fmla="*/ 1026 h 1349"/>
                  <a:gd name="T64" fmla="*/ 1212 w 1798"/>
                  <a:gd name="T65" fmla="*/ 981 h 1349"/>
                  <a:gd name="T66" fmla="*/ 1162 w 1798"/>
                  <a:gd name="T67" fmla="*/ 936 h 1349"/>
                  <a:gd name="T68" fmla="*/ 1117 w 1798"/>
                  <a:gd name="T69" fmla="*/ 891 h 1349"/>
                  <a:gd name="T70" fmla="*/ 1055 w 1798"/>
                  <a:gd name="T71" fmla="*/ 805 h 1349"/>
                  <a:gd name="T72" fmla="*/ 1039 w 1798"/>
                  <a:gd name="T73" fmla="*/ 760 h 1349"/>
                  <a:gd name="T74" fmla="*/ 1022 w 1798"/>
                  <a:gd name="T75" fmla="*/ 710 h 1349"/>
                  <a:gd name="T76" fmla="*/ 1003 w 1798"/>
                  <a:gd name="T77" fmla="*/ 651 h 1349"/>
                  <a:gd name="T78" fmla="*/ 987 w 1798"/>
                  <a:gd name="T79" fmla="*/ 589 h 1349"/>
                  <a:gd name="T80" fmla="*/ 970 w 1798"/>
                  <a:gd name="T81" fmla="*/ 523 h 1349"/>
                  <a:gd name="T82" fmla="*/ 956 w 1798"/>
                  <a:gd name="T83" fmla="*/ 456 h 1349"/>
                  <a:gd name="T84" fmla="*/ 930 w 1798"/>
                  <a:gd name="T85" fmla="*/ 321 h 1349"/>
                  <a:gd name="T86" fmla="*/ 887 w 1798"/>
                  <a:gd name="T87" fmla="*/ 95 h 1349"/>
                  <a:gd name="T88" fmla="*/ 873 w 1798"/>
                  <a:gd name="T89" fmla="*/ 0 h 1349"/>
                  <a:gd name="T90" fmla="*/ 873 w 1798"/>
                  <a:gd name="T91" fmla="*/ 0 h 134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798"/>
                  <a:gd name="T139" fmla="*/ 0 h 1349"/>
                  <a:gd name="T140" fmla="*/ 1798 w 1798"/>
                  <a:gd name="T141" fmla="*/ 1349 h 1349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798" h="1349">
                    <a:moveTo>
                      <a:pt x="873" y="0"/>
                    </a:moveTo>
                    <a:lnTo>
                      <a:pt x="861" y="41"/>
                    </a:lnTo>
                    <a:lnTo>
                      <a:pt x="809" y="81"/>
                    </a:lnTo>
                    <a:lnTo>
                      <a:pt x="714" y="152"/>
                    </a:lnTo>
                    <a:lnTo>
                      <a:pt x="541" y="188"/>
                    </a:lnTo>
                    <a:lnTo>
                      <a:pt x="311" y="197"/>
                    </a:lnTo>
                    <a:lnTo>
                      <a:pt x="0" y="212"/>
                    </a:lnTo>
                    <a:lnTo>
                      <a:pt x="380" y="290"/>
                    </a:lnTo>
                    <a:lnTo>
                      <a:pt x="171" y="380"/>
                    </a:lnTo>
                    <a:lnTo>
                      <a:pt x="550" y="413"/>
                    </a:lnTo>
                    <a:lnTo>
                      <a:pt x="297" y="478"/>
                    </a:lnTo>
                    <a:lnTo>
                      <a:pt x="545" y="570"/>
                    </a:lnTo>
                    <a:lnTo>
                      <a:pt x="401" y="665"/>
                    </a:lnTo>
                    <a:lnTo>
                      <a:pt x="645" y="727"/>
                    </a:lnTo>
                    <a:lnTo>
                      <a:pt x="481" y="817"/>
                    </a:lnTo>
                    <a:lnTo>
                      <a:pt x="716" y="850"/>
                    </a:lnTo>
                    <a:lnTo>
                      <a:pt x="612" y="936"/>
                    </a:lnTo>
                    <a:lnTo>
                      <a:pt x="828" y="945"/>
                    </a:lnTo>
                    <a:lnTo>
                      <a:pt x="901" y="1012"/>
                    </a:lnTo>
                    <a:lnTo>
                      <a:pt x="977" y="1078"/>
                    </a:lnTo>
                    <a:lnTo>
                      <a:pt x="1060" y="1135"/>
                    </a:lnTo>
                    <a:lnTo>
                      <a:pt x="1160" y="1185"/>
                    </a:lnTo>
                    <a:lnTo>
                      <a:pt x="1271" y="1228"/>
                    </a:lnTo>
                    <a:lnTo>
                      <a:pt x="1394" y="1266"/>
                    </a:lnTo>
                    <a:lnTo>
                      <a:pt x="1515" y="1295"/>
                    </a:lnTo>
                    <a:lnTo>
                      <a:pt x="1798" y="1349"/>
                    </a:lnTo>
                    <a:lnTo>
                      <a:pt x="1693" y="1292"/>
                    </a:lnTo>
                    <a:lnTo>
                      <a:pt x="1586" y="1233"/>
                    </a:lnTo>
                    <a:lnTo>
                      <a:pt x="1463" y="1157"/>
                    </a:lnTo>
                    <a:lnTo>
                      <a:pt x="1397" y="1116"/>
                    </a:lnTo>
                    <a:lnTo>
                      <a:pt x="1333" y="1071"/>
                    </a:lnTo>
                    <a:lnTo>
                      <a:pt x="1271" y="1026"/>
                    </a:lnTo>
                    <a:lnTo>
                      <a:pt x="1212" y="981"/>
                    </a:lnTo>
                    <a:lnTo>
                      <a:pt x="1162" y="936"/>
                    </a:lnTo>
                    <a:lnTo>
                      <a:pt x="1117" y="891"/>
                    </a:lnTo>
                    <a:lnTo>
                      <a:pt x="1055" y="805"/>
                    </a:lnTo>
                    <a:lnTo>
                      <a:pt x="1039" y="760"/>
                    </a:lnTo>
                    <a:lnTo>
                      <a:pt x="1022" y="710"/>
                    </a:lnTo>
                    <a:lnTo>
                      <a:pt x="1003" y="651"/>
                    </a:lnTo>
                    <a:lnTo>
                      <a:pt x="987" y="589"/>
                    </a:lnTo>
                    <a:lnTo>
                      <a:pt x="970" y="523"/>
                    </a:lnTo>
                    <a:lnTo>
                      <a:pt x="956" y="456"/>
                    </a:lnTo>
                    <a:lnTo>
                      <a:pt x="930" y="321"/>
                    </a:lnTo>
                    <a:lnTo>
                      <a:pt x="887" y="95"/>
                    </a:lnTo>
                    <a:lnTo>
                      <a:pt x="87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34" name="Freeform 14"/>
              <p:cNvSpPr>
                <a:spLocks/>
              </p:cNvSpPr>
              <p:nvPr/>
            </p:nvSpPr>
            <p:spPr bwMode="auto">
              <a:xfrm>
                <a:off x="9732" y="8891"/>
                <a:ext cx="472" cy="903"/>
              </a:xfrm>
              <a:custGeom>
                <a:avLst/>
                <a:gdLst>
                  <a:gd name="T0" fmla="*/ 220 w 472"/>
                  <a:gd name="T1" fmla="*/ 0 h 903"/>
                  <a:gd name="T2" fmla="*/ 182 w 472"/>
                  <a:gd name="T3" fmla="*/ 24 h 903"/>
                  <a:gd name="T4" fmla="*/ 104 w 472"/>
                  <a:gd name="T5" fmla="*/ 90 h 903"/>
                  <a:gd name="T6" fmla="*/ 28 w 472"/>
                  <a:gd name="T7" fmla="*/ 188 h 903"/>
                  <a:gd name="T8" fmla="*/ 4 w 472"/>
                  <a:gd name="T9" fmla="*/ 242 h 903"/>
                  <a:gd name="T10" fmla="*/ 0 w 472"/>
                  <a:gd name="T11" fmla="*/ 302 h 903"/>
                  <a:gd name="T12" fmla="*/ 12 w 472"/>
                  <a:gd name="T13" fmla="*/ 359 h 903"/>
                  <a:gd name="T14" fmla="*/ 33 w 472"/>
                  <a:gd name="T15" fmla="*/ 411 h 903"/>
                  <a:gd name="T16" fmla="*/ 61 w 472"/>
                  <a:gd name="T17" fmla="*/ 454 h 903"/>
                  <a:gd name="T18" fmla="*/ 92 w 472"/>
                  <a:gd name="T19" fmla="*/ 492 h 903"/>
                  <a:gd name="T20" fmla="*/ 147 w 472"/>
                  <a:gd name="T21" fmla="*/ 542 h 903"/>
                  <a:gd name="T22" fmla="*/ 173 w 472"/>
                  <a:gd name="T23" fmla="*/ 561 h 903"/>
                  <a:gd name="T24" fmla="*/ 450 w 472"/>
                  <a:gd name="T25" fmla="*/ 903 h 903"/>
                  <a:gd name="T26" fmla="*/ 472 w 472"/>
                  <a:gd name="T27" fmla="*/ 677 h 903"/>
                  <a:gd name="T28" fmla="*/ 379 w 472"/>
                  <a:gd name="T29" fmla="*/ 682 h 903"/>
                  <a:gd name="T30" fmla="*/ 417 w 472"/>
                  <a:gd name="T31" fmla="*/ 527 h 903"/>
                  <a:gd name="T32" fmla="*/ 256 w 472"/>
                  <a:gd name="T33" fmla="*/ 504 h 903"/>
                  <a:gd name="T34" fmla="*/ 351 w 472"/>
                  <a:gd name="T35" fmla="*/ 378 h 903"/>
                  <a:gd name="T36" fmla="*/ 178 w 472"/>
                  <a:gd name="T37" fmla="*/ 371 h 903"/>
                  <a:gd name="T38" fmla="*/ 268 w 472"/>
                  <a:gd name="T39" fmla="*/ 195 h 903"/>
                  <a:gd name="T40" fmla="*/ 159 w 472"/>
                  <a:gd name="T41" fmla="*/ 166 h 903"/>
                  <a:gd name="T42" fmla="*/ 220 w 472"/>
                  <a:gd name="T43" fmla="*/ 0 h 903"/>
                  <a:gd name="T44" fmla="*/ 220 w 472"/>
                  <a:gd name="T45" fmla="*/ 0 h 90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472"/>
                  <a:gd name="T70" fmla="*/ 0 h 903"/>
                  <a:gd name="T71" fmla="*/ 472 w 472"/>
                  <a:gd name="T72" fmla="*/ 903 h 90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472" h="903">
                    <a:moveTo>
                      <a:pt x="220" y="0"/>
                    </a:moveTo>
                    <a:lnTo>
                      <a:pt x="182" y="24"/>
                    </a:lnTo>
                    <a:lnTo>
                      <a:pt x="104" y="90"/>
                    </a:lnTo>
                    <a:lnTo>
                      <a:pt x="28" y="188"/>
                    </a:lnTo>
                    <a:lnTo>
                      <a:pt x="4" y="242"/>
                    </a:lnTo>
                    <a:lnTo>
                      <a:pt x="0" y="302"/>
                    </a:lnTo>
                    <a:lnTo>
                      <a:pt x="12" y="359"/>
                    </a:lnTo>
                    <a:lnTo>
                      <a:pt x="33" y="411"/>
                    </a:lnTo>
                    <a:lnTo>
                      <a:pt x="61" y="454"/>
                    </a:lnTo>
                    <a:lnTo>
                      <a:pt x="92" y="492"/>
                    </a:lnTo>
                    <a:lnTo>
                      <a:pt x="147" y="542"/>
                    </a:lnTo>
                    <a:lnTo>
                      <a:pt x="173" y="561"/>
                    </a:lnTo>
                    <a:lnTo>
                      <a:pt x="450" y="903"/>
                    </a:lnTo>
                    <a:lnTo>
                      <a:pt x="472" y="677"/>
                    </a:lnTo>
                    <a:lnTo>
                      <a:pt x="379" y="682"/>
                    </a:lnTo>
                    <a:lnTo>
                      <a:pt x="417" y="527"/>
                    </a:lnTo>
                    <a:lnTo>
                      <a:pt x="256" y="504"/>
                    </a:lnTo>
                    <a:lnTo>
                      <a:pt x="351" y="378"/>
                    </a:lnTo>
                    <a:lnTo>
                      <a:pt x="178" y="371"/>
                    </a:lnTo>
                    <a:lnTo>
                      <a:pt x="268" y="195"/>
                    </a:lnTo>
                    <a:lnTo>
                      <a:pt x="159" y="166"/>
                    </a:lnTo>
                    <a:lnTo>
                      <a:pt x="22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35" name="Freeform 15"/>
              <p:cNvSpPr>
                <a:spLocks/>
              </p:cNvSpPr>
              <p:nvPr/>
            </p:nvSpPr>
            <p:spPr bwMode="auto">
              <a:xfrm>
                <a:off x="10284" y="8939"/>
                <a:ext cx="1423" cy="503"/>
              </a:xfrm>
              <a:custGeom>
                <a:avLst/>
                <a:gdLst>
                  <a:gd name="T0" fmla="*/ 0 w 1423"/>
                  <a:gd name="T1" fmla="*/ 0 h 503"/>
                  <a:gd name="T2" fmla="*/ 112 w 1423"/>
                  <a:gd name="T3" fmla="*/ 337 h 503"/>
                  <a:gd name="T4" fmla="*/ 204 w 1423"/>
                  <a:gd name="T5" fmla="*/ 358 h 503"/>
                  <a:gd name="T6" fmla="*/ 413 w 1423"/>
                  <a:gd name="T7" fmla="*/ 406 h 503"/>
                  <a:gd name="T8" fmla="*/ 650 w 1423"/>
                  <a:gd name="T9" fmla="*/ 458 h 503"/>
                  <a:gd name="T10" fmla="*/ 814 w 1423"/>
                  <a:gd name="T11" fmla="*/ 491 h 503"/>
                  <a:gd name="T12" fmla="*/ 1167 w 1423"/>
                  <a:gd name="T13" fmla="*/ 503 h 503"/>
                  <a:gd name="T14" fmla="*/ 1423 w 1423"/>
                  <a:gd name="T15" fmla="*/ 491 h 503"/>
                  <a:gd name="T16" fmla="*/ 1330 w 1423"/>
                  <a:gd name="T17" fmla="*/ 477 h 503"/>
                  <a:gd name="T18" fmla="*/ 1119 w 1423"/>
                  <a:gd name="T19" fmla="*/ 432 h 503"/>
                  <a:gd name="T20" fmla="*/ 901 w 1423"/>
                  <a:gd name="T21" fmla="*/ 384 h 503"/>
                  <a:gd name="T22" fmla="*/ 778 w 1423"/>
                  <a:gd name="T23" fmla="*/ 349 h 503"/>
                  <a:gd name="T24" fmla="*/ 719 w 1423"/>
                  <a:gd name="T25" fmla="*/ 308 h 503"/>
                  <a:gd name="T26" fmla="*/ 648 w 1423"/>
                  <a:gd name="T27" fmla="*/ 254 h 503"/>
                  <a:gd name="T28" fmla="*/ 586 w 1423"/>
                  <a:gd name="T29" fmla="*/ 204 h 503"/>
                  <a:gd name="T30" fmla="*/ 562 w 1423"/>
                  <a:gd name="T31" fmla="*/ 182 h 503"/>
                  <a:gd name="T32" fmla="*/ 467 w 1423"/>
                  <a:gd name="T33" fmla="*/ 323 h 503"/>
                  <a:gd name="T34" fmla="*/ 342 w 1423"/>
                  <a:gd name="T35" fmla="*/ 118 h 503"/>
                  <a:gd name="T36" fmla="*/ 206 w 1423"/>
                  <a:gd name="T37" fmla="*/ 239 h 503"/>
                  <a:gd name="T38" fmla="*/ 0 w 1423"/>
                  <a:gd name="T39" fmla="*/ 0 h 503"/>
                  <a:gd name="T40" fmla="*/ 0 w 1423"/>
                  <a:gd name="T41" fmla="*/ 0 h 50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423"/>
                  <a:gd name="T64" fmla="*/ 0 h 503"/>
                  <a:gd name="T65" fmla="*/ 1423 w 1423"/>
                  <a:gd name="T66" fmla="*/ 503 h 50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423" h="503">
                    <a:moveTo>
                      <a:pt x="0" y="0"/>
                    </a:moveTo>
                    <a:lnTo>
                      <a:pt x="112" y="337"/>
                    </a:lnTo>
                    <a:lnTo>
                      <a:pt x="204" y="358"/>
                    </a:lnTo>
                    <a:lnTo>
                      <a:pt x="413" y="406"/>
                    </a:lnTo>
                    <a:lnTo>
                      <a:pt x="650" y="458"/>
                    </a:lnTo>
                    <a:lnTo>
                      <a:pt x="814" y="491"/>
                    </a:lnTo>
                    <a:lnTo>
                      <a:pt x="1167" y="503"/>
                    </a:lnTo>
                    <a:lnTo>
                      <a:pt x="1423" y="491"/>
                    </a:lnTo>
                    <a:lnTo>
                      <a:pt x="1330" y="477"/>
                    </a:lnTo>
                    <a:lnTo>
                      <a:pt x="1119" y="432"/>
                    </a:lnTo>
                    <a:lnTo>
                      <a:pt x="901" y="384"/>
                    </a:lnTo>
                    <a:lnTo>
                      <a:pt x="778" y="349"/>
                    </a:lnTo>
                    <a:lnTo>
                      <a:pt x="719" y="308"/>
                    </a:lnTo>
                    <a:lnTo>
                      <a:pt x="648" y="254"/>
                    </a:lnTo>
                    <a:lnTo>
                      <a:pt x="586" y="204"/>
                    </a:lnTo>
                    <a:lnTo>
                      <a:pt x="562" y="182"/>
                    </a:lnTo>
                    <a:lnTo>
                      <a:pt x="467" y="323"/>
                    </a:lnTo>
                    <a:lnTo>
                      <a:pt x="342" y="118"/>
                    </a:lnTo>
                    <a:lnTo>
                      <a:pt x="206" y="2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36" name="Freeform 16"/>
              <p:cNvSpPr>
                <a:spLocks/>
              </p:cNvSpPr>
              <p:nvPr/>
            </p:nvSpPr>
            <p:spPr bwMode="auto">
              <a:xfrm>
                <a:off x="9082" y="8898"/>
                <a:ext cx="685" cy="530"/>
              </a:xfrm>
              <a:custGeom>
                <a:avLst/>
                <a:gdLst>
                  <a:gd name="T0" fmla="*/ 631 w 685"/>
                  <a:gd name="T1" fmla="*/ 0 h 530"/>
                  <a:gd name="T2" fmla="*/ 619 w 685"/>
                  <a:gd name="T3" fmla="*/ 31 h 530"/>
                  <a:gd name="T4" fmla="*/ 590 w 685"/>
                  <a:gd name="T5" fmla="*/ 107 h 530"/>
                  <a:gd name="T6" fmla="*/ 557 w 685"/>
                  <a:gd name="T7" fmla="*/ 276 h 530"/>
                  <a:gd name="T8" fmla="*/ 564 w 685"/>
                  <a:gd name="T9" fmla="*/ 307 h 530"/>
                  <a:gd name="T10" fmla="*/ 581 w 685"/>
                  <a:gd name="T11" fmla="*/ 340 h 530"/>
                  <a:gd name="T12" fmla="*/ 624 w 685"/>
                  <a:gd name="T13" fmla="*/ 402 h 530"/>
                  <a:gd name="T14" fmla="*/ 669 w 685"/>
                  <a:gd name="T15" fmla="*/ 449 h 530"/>
                  <a:gd name="T16" fmla="*/ 685 w 685"/>
                  <a:gd name="T17" fmla="*/ 470 h 530"/>
                  <a:gd name="T18" fmla="*/ 529 w 685"/>
                  <a:gd name="T19" fmla="*/ 440 h 530"/>
                  <a:gd name="T20" fmla="*/ 344 w 685"/>
                  <a:gd name="T21" fmla="*/ 487 h 530"/>
                  <a:gd name="T22" fmla="*/ 209 w 685"/>
                  <a:gd name="T23" fmla="*/ 518 h 530"/>
                  <a:gd name="T24" fmla="*/ 140 w 685"/>
                  <a:gd name="T25" fmla="*/ 530 h 530"/>
                  <a:gd name="T26" fmla="*/ 0 w 685"/>
                  <a:gd name="T27" fmla="*/ 520 h 530"/>
                  <a:gd name="T28" fmla="*/ 152 w 685"/>
                  <a:gd name="T29" fmla="*/ 463 h 530"/>
                  <a:gd name="T30" fmla="*/ 273 w 685"/>
                  <a:gd name="T31" fmla="*/ 406 h 530"/>
                  <a:gd name="T32" fmla="*/ 360 w 685"/>
                  <a:gd name="T33" fmla="*/ 337 h 530"/>
                  <a:gd name="T34" fmla="*/ 389 w 685"/>
                  <a:gd name="T35" fmla="*/ 299 h 530"/>
                  <a:gd name="T36" fmla="*/ 420 w 685"/>
                  <a:gd name="T37" fmla="*/ 252 h 530"/>
                  <a:gd name="T38" fmla="*/ 453 w 685"/>
                  <a:gd name="T39" fmla="*/ 204 h 530"/>
                  <a:gd name="T40" fmla="*/ 486 w 685"/>
                  <a:gd name="T41" fmla="*/ 159 h 530"/>
                  <a:gd name="T42" fmla="*/ 533 w 685"/>
                  <a:gd name="T43" fmla="*/ 81 h 530"/>
                  <a:gd name="T44" fmla="*/ 557 w 685"/>
                  <a:gd name="T45" fmla="*/ 50 h 530"/>
                  <a:gd name="T46" fmla="*/ 631 w 685"/>
                  <a:gd name="T47" fmla="*/ 0 h 530"/>
                  <a:gd name="T48" fmla="*/ 631 w 685"/>
                  <a:gd name="T49" fmla="*/ 0 h 53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85"/>
                  <a:gd name="T76" fmla="*/ 0 h 530"/>
                  <a:gd name="T77" fmla="*/ 685 w 685"/>
                  <a:gd name="T78" fmla="*/ 530 h 53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85" h="530">
                    <a:moveTo>
                      <a:pt x="631" y="0"/>
                    </a:moveTo>
                    <a:lnTo>
                      <a:pt x="619" y="31"/>
                    </a:lnTo>
                    <a:lnTo>
                      <a:pt x="590" y="107"/>
                    </a:lnTo>
                    <a:lnTo>
                      <a:pt x="557" y="276"/>
                    </a:lnTo>
                    <a:lnTo>
                      <a:pt x="564" y="307"/>
                    </a:lnTo>
                    <a:lnTo>
                      <a:pt x="581" y="340"/>
                    </a:lnTo>
                    <a:lnTo>
                      <a:pt x="624" y="402"/>
                    </a:lnTo>
                    <a:lnTo>
                      <a:pt x="669" y="449"/>
                    </a:lnTo>
                    <a:lnTo>
                      <a:pt x="685" y="470"/>
                    </a:lnTo>
                    <a:lnTo>
                      <a:pt x="529" y="440"/>
                    </a:lnTo>
                    <a:lnTo>
                      <a:pt x="344" y="487"/>
                    </a:lnTo>
                    <a:lnTo>
                      <a:pt x="209" y="518"/>
                    </a:lnTo>
                    <a:lnTo>
                      <a:pt x="140" y="530"/>
                    </a:lnTo>
                    <a:lnTo>
                      <a:pt x="0" y="520"/>
                    </a:lnTo>
                    <a:lnTo>
                      <a:pt x="152" y="463"/>
                    </a:lnTo>
                    <a:lnTo>
                      <a:pt x="273" y="406"/>
                    </a:lnTo>
                    <a:lnTo>
                      <a:pt x="360" y="337"/>
                    </a:lnTo>
                    <a:lnTo>
                      <a:pt x="389" y="299"/>
                    </a:lnTo>
                    <a:lnTo>
                      <a:pt x="420" y="252"/>
                    </a:lnTo>
                    <a:lnTo>
                      <a:pt x="453" y="204"/>
                    </a:lnTo>
                    <a:lnTo>
                      <a:pt x="486" y="159"/>
                    </a:lnTo>
                    <a:lnTo>
                      <a:pt x="533" y="81"/>
                    </a:lnTo>
                    <a:lnTo>
                      <a:pt x="557" y="50"/>
                    </a:lnTo>
                    <a:lnTo>
                      <a:pt x="63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37" name="Freeform 17"/>
              <p:cNvSpPr>
                <a:spLocks/>
              </p:cNvSpPr>
              <p:nvPr/>
            </p:nvSpPr>
            <p:spPr bwMode="auto">
              <a:xfrm>
                <a:off x="9336" y="7506"/>
                <a:ext cx="1565" cy="623"/>
              </a:xfrm>
              <a:custGeom>
                <a:avLst/>
                <a:gdLst>
                  <a:gd name="T0" fmla="*/ 730 w 1565"/>
                  <a:gd name="T1" fmla="*/ 0 h 623"/>
                  <a:gd name="T2" fmla="*/ 507 w 1565"/>
                  <a:gd name="T3" fmla="*/ 10 h 623"/>
                  <a:gd name="T4" fmla="*/ 370 w 1565"/>
                  <a:gd name="T5" fmla="*/ 19 h 623"/>
                  <a:gd name="T6" fmla="*/ 263 w 1565"/>
                  <a:gd name="T7" fmla="*/ 34 h 623"/>
                  <a:gd name="T8" fmla="*/ 147 w 1565"/>
                  <a:gd name="T9" fmla="*/ 76 h 623"/>
                  <a:gd name="T10" fmla="*/ 80 w 1565"/>
                  <a:gd name="T11" fmla="*/ 100 h 623"/>
                  <a:gd name="T12" fmla="*/ 23 w 1565"/>
                  <a:gd name="T13" fmla="*/ 162 h 623"/>
                  <a:gd name="T14" fmla="*/ 0 w 1565"/>
                  <a:gd name="T15" fmla="*/ 238 h 623"/>
                  <a:gd name="T16" fmla="*/ 0 w 1565"/>
                  <a:gd name="T17" fmla="*/ 316 h 623"/>
                  <a:gd name="T18" fmla="*/ 52 w 1565"/>
                  <a:gd name="T19" fmla="*/ 402 h 623"/>
                  <a:gd name="T20" fmla="*/ 128 w 1565"/>
                  <a:gd name="T21" fmla="*/ 478 h 623"/>
                  <a:gd name="T22" fmla="*/ 223 w 1565"/>
                  <a:gd name="T23" fmla="*/ 528 h 623"/>
                  <a:gd name="T24" fmla="*/ 403 w 1565"/>
                  <a:gd name="T25" fmla="*/ 587 h 623"/>
                  <a:gd name="T26" fmla="*/ 547 w 1565"/>
                  <a:gd name="T27" fmla="*/ 611 h 623"/>
                  <a:gd name="T28" fmla="*/ 683 w 1565"/>
                  <a:gd name="T29" fmla="*/ 623 h 623"/>
                  <a:gd name="T30" fmla="*/ 837 w 1565"/>
                  <a:gd name="T31" fmla="*/ 623 h 623"/>
                  <a:gd name="T32" fmla="*/ 1041 w 1565"/>
                  <a:gd name="T33" fmla="*/ 613 h 623"/>
                  <a:gd name="T34" fmla="*/ 1200 w 1565"/>
                  <a:gd name="T35" fmla="*/ 599 h 623"/>
                  <a:gd name="T36" fmla="*/ 1335 w 1565"/>
                  <a:gd name="T37" fmla="*/ 566 h 623"/>
                  <a:gd name="T38" fmla="*/ 1451 w 1565"/>
                  <a:gd name="T39" fmla="*/ 521 h 623"/>
                  <a:gd name="T40" fmla="*/ 1520 w 1565"/>
                  <a:gd name="T41" fmla="*/ 483 h 623"/>
                  <a:gd name="T42" fmla="*/ 1548 w 1565"/>
                  <a:gd name="T43" fmla="*/ 437 h 623"/>
                  <a:gd name="T44" fmla="*/ 1565 w 1565"/>
                  <a:gd name="T45" fmla="*/ 378 h 623"/>
                  <a:gd name="T46" fmla="*/ 1565 w 1565"/>
                  <a:gd name="T47" fmla="*/ 321 h 623"/>
                  <a:gd name="T48" fmla="*/ 1541 w 1565"/>
                  <a:gd name="T49" fmla="*/ 236 h 623"/>
                  <a:gd name="T50" fmla="*/ 1486 w 1565"/>
                  <a:gd name="T51" fmla="*/ 145 h 623"/>
                  <a:gd name="T52" fmla="*/ 1389 w 1565"/>
                  <a:gd name="T53" fmla="*/ 188 h 623"/>
                  <a:gd name="T54" fmla="*/ 1456 w 1565"/>
                  <a:gd name="T55" fmla="*/ 288 h 623"/>
                  <a:gd name="T56" fmla="*/ 1456 w 1565"/>
                  <a:gd name="T57" fmla="*/ 347 h 623"/>
                  <a:gd name="T58" fmla="*/ 1432 w 1565"/>
                  <a:gd name="T59" fmla="*/ 414 h 623"/>
                  <a:gd name="T60" fmla="*/ 1384 w 1565"/>
                  <a:gd name="T61" fmla="*/ 454 h 623"/>
                  <a:gd name="T62" fmla="*/ 1309 w 1565"/>
                  <a:gd name="T63" fmla="*/ 483 h 623"/>
                  <a:gd name="T64" fmla="*/ 1235 w 1565"/>
                  <a:gd name="T65" fmla="*/ 504 h 623"/>
                  <a:gd name="T66" fmla="*/ 1131 w 1565"/>
                  <a:gd name="T67" fmla="*/ 521 h 623"/>
                  <a:gd name="T68" fmla="*/ 977 w 1565"/>
                  <a:gd name="T69" fmla="*/ 544 h 623"/>
                  <a:gd name="T70" fmla="*/ 756 w 1565"/>
                  <a:gd name="T71" fmla="*/ 554 h 623"/>
                  <a:gd name="T72" fmla="*/ 597 w 1565"/>
                  <a:gd name="T73" fmla="*/ 551 h 623"/>
                  <a:gd name="T74" fmla="*/ 443 w 1565"/>
                  <a:gd name="T75" fmla="*/ 528 h 623"/>
                  <a:gd name="T76" fmla="*/ 296 w 1565"/>
                  <a:gd name="T77" fmla="*/ 480 h 623"/>
                  <a:gd name="T78" fmla="*/ 201 w 1565"/>
                  <a:gd name="T79" fmla="*/ 414 h 623"/>
                  <a:gd name="T80" fmla="*/ 161 w 1565"/>
                  <a:gd name="T81" fmla="*/ 357 h 623"/>
                  <a:gd name="T82" fmla="*/ 151 w 1565"/>
                  <a:gd name="T83" fmla="*/ 288 h 623"/>
                  <a:gd name="T84" fmla="*/ 168 w 1565"/>
                  <a:gd name="T85" fmla="*/ 224 h 623"/>
                  <a:gd name="T86" fmla="*/ 199 w 1565"/>
                  <a:gd name="T87" fmla="*/ 164 h 623"/>
                  <a:gd name="T88" fmla="*/ 275 w 1565"/>
                  <a:gd name="T89" fmla="*/ 117 h 623"/>
                  <a:gd name="T90" fmla="*/ 360 w 1565"/>
                  <a:gd name="T91" fmla="*/ 91 h 623"/>
                  <a:gd name="T92" fmla="*/ 469 w 1565"/>
                  <a:gd name="T93" fmla="*/ 79 h 623"/>
                  <a:gd name="T94" fmla="*/ 725 w 1565"/>
                  <a:gd name="T95" fmla="*/ 79 h 623"/>
                  <a:gd name="T96" fmla="*/ 730 w 1565"/>
                  <a:gd name="T97" fmla="*/ 0 h 623"/>
                  <a:gd name="T98" fmla="*/ 730 w 1565"/>
                  <a:gd name="T99" fmla="*/ 0 h 623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565"/>
                  <a:gd name="T151" fmla="*/ 0 h 623"/>
                  <a:gd name="T152" fmla="*/ 1565 w 1565"/>
                  <a:gd name="T153" fmla="*/ 623 h 623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565" h="623">
                    <a:moveTo>
                      <a:pt x="730" y="0"/>
                    </a:moveTo>
                    <a:lnTo>
                      <a:pt x="507" y="10"/>
                    </a:lnTo>
                    <a:lnTo>
                      <a:pt x="370" y="19"/>
                    </a:lnTo>
                    <a:lnTo>
                      <a:pt x="263" y="34"/>
                    </a:lnTo>
                    <a:lnTo>
                      <a:pt x="147" y="76"/>
                    </a:lnTo>
                    <a:lnTo>
                      <a:pt x="80" y="100"/>
                    </a:lnTo>
                    <a:lnTo>
                      <a:pt x="23" y="162"/>
                    </a:lnTo>
                    <a:lnTo>
                      <a:pt x="0" y="238"/>
                    </a:lnTo>
                    <a:lnTo>
                      <a:pt x="0" y="316"/>
                    </a:lnTo>
                    <a:lnTo>
                      <a:pt x="52" y="402"/>
                    </a:lnTo>
                    <a:lnTo>
                      <a:pt x="128" y="478"/>
                    </a:lnTo>
                    <a:lnTo>
                      <a:pt x="223" y="528"/>
                    </a:lnTo>
                    <a:lnTo>
                      <a:pt x="403" y="587"/>
                    </a:lnTo>
                    <a:lnTo>
                      <a:pt x="547" y="611"/>
                    </a:lnTo>
                    <a:lnTo>
                      <a:pt x="683" y="623"/>
                    </a:lnTo>
                    <a:lnTo>
                      <a:pt x="837" y="623"/>
                    </a:lnTo>
                    <a:lnTo>
                      <a:pt x="1041" y="613"/>
                    </a:lnTo>
                    <a:lnTo>
                      <a:pt x="1200" y="599"/>
                    </a:lnTo>
                    <a:lnTo>
                      <a:pt x="1335" y="566"/>
                    </a:lnTo>
                    <a:lnTo>
                      <a:pt x="1451" y="521"/>
                    </a:lnTo>
                    <a:lnTo>
                      <a:pt x="1520" y="483"/>
                    </a:lnTo>
                    <a:lnTo>
                      <a:pt x="1548" y="437"/>
                    </a:lnTo>
                    <a:lnTo>
                      <a:pt x="1565" y="378"/>
                    </a:lnTo>
                    <a:lnTo>
                      <a:pt x="1565" y="321"/>
                    </a:lnTo>
                    <a:lnTo>
                      <a:pt x="1541" y="236"/>
                    </a:lnTo>
                    <a:lnTo>
                      <a:pt x="1486" y="145"/>
                    </a:lnTo>
                    <a:lnTo>
                      <a:pt x="1389" y="188"/>
                    </a:lnTo>
                    <a:lnTo>
                      <a:pt x="1456" y="288"/>
                    </a:lnTo>
                    <a:lnTo>
                      <a:pt x="1456" y="347"/>
                    </a:lnTo>
                    <a:lnTo>
                      <a:pt x="1432" y="414"/>
                    </a:lnTo>
                    <a:lnTo>
                      <a:pt x="1384" y="454"/>
                    </a:lnTo>
                    <a:lnTo>
                      <a:pt x="1309" y="483"/>
                    </a:lnTo>
                    <a:lnTo>
                      <a:pt x="1235" y="504"/>
                    </a:lnTo>
                    <a:lnTo>
                      <a:pt x="1131" y="521"/>
                    </a:lnTo>
                    <a:lnTo>
                      <a:pt x="977" y="544"/>
                    </a:lnTo>
                    <a:lnTo>
                      <a:pt x="756" y="554"/>
                    </a:lnTo>
                    <a:lnTo>
                      <a:pt x="597" y="551"/>
                    </a:lnTo>
                    <a:lnTo>
                      <a:pt x="443" y="528"/>
                    </a:lnTo>
                    <a:lnTo>
                      <a:pt x="296" y="480"/>
                    </a:lnTo>
                    <a:lnTo>
                      <a:pt x="201" y="414"/>
                    </a:lnTo>
                    <a:lnTo>
                      <a:pt x="161" y="357"/>
                    </a:lnTo>
                    <a:lnTo>
                      <a:pt x="151" y="288"/>
                    </a:lnTo>
                    <a:lnTo>
                      <a:pt x="168" y="224"/>
                    </a:lnTo>
                    <a:lnTo>
                      <a:pt x="199" y="164"/>
                    </a:lnTo>
                    <a:lnTo>
                      <a:pt x="275" y="117"/>
                    </a:lnTo>
                    <a:lnTo>
                      <a:pt x="360" y="91"/>
                    </a:lnTo>
                    <a:lnTo>
                      <a:pt x="469" y="79"/>
                    </a:lnTo>
                    <a:lnTo>
                      <a:pt x="725" y="79"/>
                    </a:lnTo>
                    <a:lnTo>
                      <a:pt x="73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38" name="Freeform 18"/>
              <p:cNvSpPr>
                <a:spLocks/>
              </p:cNvSpPr>
              <p:nvPr/>
            </p:nvSpPr>
            <p:spPr bwMode="auto">
              <a:xfrm>
                <a:off x="9627" y="7668"/>
                <a:ext cx="1082" cy="304"/>
              </a:xfrm>
              <a:custGeom>
                <a:avLst/>
                <a:gdLst>
                  <a:gd name="T0" fmla="*/ 422 w 1082"/>
                  <a:gd name="T1" fmla="*/ 12 h 304"/>
                  <a:gd name="T2" fmla="*/ 273 w 1082"/>
                  <a:gd name="T3" fmla="*/ 0 h 304"/>
                  <a:gd name="T4" fmla="*/ 140 w 1082"/>
                  <a:gd name="T5" fmla="*/ 14 h 304"/>
                  <a:gd name="T6" fmla="*/ 64 w 1082"/>
                  <a:gd name="T7" fmla="*/ 36 h 304"/>
                  <a:gd name="T8" fmla="*/ 12 w 1082"/>
                  <a:gd name="T9" fmla="*/ 76 h 304"/>
                  <a:gd name="T10" fmla="*/ 0 w 1082"/>
                  <a:gd name="T11" fmla="*/ 135 h 304"/>
                  <a:gd name="T12" fmla="*/ 17 w 1082"/>
                  <a:gd name="T13" fmla="*/ 183 h 304"/>
                  <a:gd name="T14" fmla="*/ 74 w 1082"/>
                  <a:gd name="T15" fmla="*/ 233 h 304"/>
                  <a:gd name="T16" fmla="*/ 157 w 1082"/>
                  <a:gd name="T17" fmla="*/ 264 h 304"/>
                  <a:gd name="T18" fmla="*/ 264 w 1082"/>
                  <a:gd name="T19" fmla="*/ 283 h 304"/>
                  <a:gd name="T20" fmla="*/ 394 w 1082"/>
                  <a:gd name="T21" fmla="*/ 294 h 304"/>
                  <a:gd name="T22" fmla="*/ 529 w 1082"/>
                  <a:gd name="T23" fmla="*/ 304 h 304"/>
                  <a:gd name="T24" fmla="*/ 669 w 1082"/>
                  <a:gd name="T25" fmla="*/ 302 h 304"/>
                  <a:gd name="T26" fmla="*/ 807 w 1082"/>
                  <a:gd name="T27" fmla="*/ 294 h 304"/>
                  <a:gd name="T28" fmla="*/ 909 w 1082"/>
                  <a:gd name="T29" fmla="*/ 273 h 304"/>
                  <a:gd name="T30" fmla="*/ 996 w 1082"/>
                  <a:gd name="T31" fmla="*/ 242 h 304"/>
                  <a:gd name="T32" fmla="*/ 1060 w 1082"/>
                  <a:gd name="T33" fmla="*/ 202 h 304"/>
                  <a:gd name="T34" fmla="*/ 1082 w 1082"/>
                  <a:gd name="T35" fmla="*/ 154 h 304"/>
                  <a:gd name="T36" fmla="*/ 1070 w 1082"/>
                  <a:gd name="T37" fmla="*/ 83 h 304"/>
                  <a:gd name="T38" fmla="*/ 1020 w 1082"/>
                  <a:gd name="T39" fmla="*/ 33 h 304"/>
                  <a:gd name="T40" fmla="*/ 885 w 1082"/>
                  <a:gd name="T41" fmla="*/ 74 h 304"/>
                  <a:gd name="T42" fmla="*/ 944 w 1082"/>
                  <a:gd name="T43" fmla="*/ 147 h 304"/>
                  <a:gd name="T44" fmla="*/ 937 w 1082"/>
                  <a:gd name="T45" fmla="*/ 183 h 304"/>
                  <a:gd name="T46" fmla="*/ 882 w 1082"/>
                  <a:gd name="T47" fmla="*/ 207 h 304"/>
                  <a:gd name="T48" fmla="*/ 837 w 1082"/>
                  <a:gd name="T49" fmla="*/ 218 h 304"/>
                  <a:gd name="T50" fmla="*/ 743 w 1082"/>
                  <a:gd name="T51" fmla="*/ 235 h 304"/>
                  <a:gd name="T52" fmla="*/ 572 w 1082"/>
                  <a:gd name="T53" fmla="*/ 249 h 304"/>
                  <a:gd name="T54" fmla="*/ 451 w 1082"/>
                  <a:gd name="T55" fmla="*/ 252 h 304"/>
                  <a:gd name="T56" fmla="*/ 318 w 1082"/>
                  <a:gd name="T57" fmla="*/ 228 h 304"/>
                  <a:gd name="T58" fmla="*/ 240 w 1082"/>
                  <a:gd name="T59" fmla="*/ 204 h 304"/>
                  <a:gd name="T60" fmla="*/ 200 w 1082"/>
                  <a:gd name="T61" fmla="*/ 159 h 304"/>
                  <a:gd name="T62" fmla="*/ 204 w 1082"/>
                  <a:gd name="T63" fmla="*/ 112 h 304"/>
                  <a:gd name="T64" fmla="*/ 235 w 1082"/>
                  <a:gd name="T65" fmla="*/ 83 h 304"/>
                  <a:gd name="T66" fmla="*/ 294 w 1082"/>
                  <a:gd name="T67" fmla="*/ 66 h 304"/>
                  <a:gd name="T68" fmla="*/ 418 w 1082"/>
                  <a:gd name="T69" fmla="*/ 66 h 304"/>
                  <a:gd name="T70" fmla="*/ 422 w 1082"/>
                  <a:gd name="T71" fmla="*/ 12 h 304"/>
                  <a:gd name="T72" fmla="*/ 422 w 1082"/>
                  <a:gd name="T73" fmla="*/ 12 h 30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082"/>
                  <a:gd name="T112" fmla="*/ 0 h 304"/>
                  <a:gd name="T113" fmla="*/ 1082 w 1082"/>
                  <a:gd name="T114" fmla="*/ 304 h 304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082" h="304">
                    <a:moveTo>
                      <a:pt x="422" y="12"/>
                    </a:moveTo>
                    <a:lnTo>
                      <a:pt x="273" y="0"/>
                    </a:lnTo>
                    <a:lnTo>
                      <a:pt x="140" y="14"/>
                    </a:lnTo>
                    <a:lnTo>
                      <a:pt x="64" y="36"/>
                    </a:lnTo>
                    <a:lnTo>
                      <a:pt x="12" y="76"/>
                    </a:lnTo>
                    <a:lnTo>
                      <a:pt x="0" y="135"/>
                    </a:lnTo>
                    <a:lnTo>
                      <a:pt x="17" y="183"/>
                    </a:lnTo>
                    <a:lnTo>
                      <a:pt x="74" y="233"/>
                    </a:lnTo>
                    <a:lnTo>
                      <a:pt x="157" y="264"/>
                    </a:lnTo>
                    <a:lnTo>
                      <a:pt x="264" y="283"/>
                    </a:lnTo>
                    <a:lnTo>
                      <a:pt x="394" y="294"/>
                    </a:lnTo>
                    <a:lnTo>
                      <a:pt x="529" y="304"/>
                    </a:lnTo>
                    <a:lnTo>
                      <a:pt x="669" y="302"/>
                    </a:lnTo>
                    <a:lnTo>
                      <a:pt x="807" y="294"/>
                    </a:lnTo>
                    <a:lnTo>
                      <a:pt x="909" y="273"/>
                    </a:lnTo>
                    <a:lnTo>
                      <a:pt x="996" y="242"/>
                    </a:lnTo>
                    <a:lnTo>
                      <a:pt x="1060" y="202"/>
                    </a:lnTo>
                    <a:lnTo>
                      <a:pt x="1082" y="154"/>
                    </a:lnTo>
                    <a:lnTo>
                      <a:pt x="1070" y="83"/>
                    </a:lnTo>
                    <a:lnTo>
                      <a:pt x="1020" y="33"/>
                    </a:lnTo>
                    <a:lnTo>
                      <a:pt x="885" y="74"/>
                    </a:lnTo>
                    <a:lnTo>
                      <a:pt x="944" y="147"/>
                    </a:lnTo>
                    <a:lnTo>
                      <a:pt x="937" y="183"/>
                    </a:lnTo>
                    <a:lnTo>
                      <a:pt x="882" y="207"/>
                    </a:lnTo>
                    <a:lnTo>
                      <a:pt x="837" y="218"/>
                    </a:lnTo>
                    <a:lnTo>
                      <a:pt x="743" y="235"/>
                    </a:lnTo>
                    <a:lnTo>
                      <a:pt x="572" y="249"/>
                    </a:lnTo>
                    <a:lnTo>
                      <a:pt x="451" y="252"/>
                    </a:lnTo>
                    <a:lnTo>
                      <a:pt x="318" y="228"/>
                    </a:lnTo>
                    <a:lnTo>
                      <a:pt x="240" y="204"/>
                    </a:lnTo>
                    <a:lnTo>
                      <a:pt x="200" y="159"/>
                    </a:lnTo>
                    <a:lnTo>
                      <a:pt x="204" y="112"/>
                    </a:lnTo>
                    <a:lnTo>
                      <a:pt x="235" y="83"/>
                    </a:lnTo>
                    <a:lnTo>
                      <a:pt x="294" y="66"/>
                    </a:lnTo>
                    <a:lnTo>
                      <a:pt x="418" y="66"/>
                    </a:lnTo>
                    <a:lnTo>
                      <a:pt x="422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15365" name="Group 19"/>
          <p:cNvGrpSpPr>
            <a:grpSpLocks/>
          </p:cNvGrpSpPr>
          <p:nvPr/>
        </p:nvGrpSpPr>
        <p:grpSpPr bwMode="auto">
          <a:xfrm>
            <a:off x="3095625" y="1527175"/>
            <a:ext cx="3254375" cy="4100513"/>
            <a:chOff x="4617" y="4091"/>
            <a:chExt cx="4023" cy="5341"/>
          </a:xfrm>
        </p:grpSpPr>
        <p:sp>
          <p:nvSpPr>
            <p:cNvPr id="25606" name="Freeform 20"/>
            <p:cNvSpPr>
              <a:spLocks/>
            </p:cNvSpPr>
            <p:nvPr/>
          </p:nvSpPr>
          <p:spPr bwMode="auto">
            <a:xfrm>
              <a:off x="4617" y="4110"/>
              <a:ext cx="1927" cy="3133"/>
            </a:xfrm>
            <a:custGeom>
              <a:avLst/>
              <a:gdLst>
                <a:gd name="T0" fmla="*/ 263 w 1927"/>
                <a:gd name="T1" fmla="*/ 492 h 3133"/>
                <a:gd name="T2" fmla="*/ 263 w 1927"/>
                <a:gd name="T3" fmla="*/ 921 h 3133"/>
                <a:gd name="T4" fmla="*/ 301 w 1927"/>
                <a:gd name="T5" fmla="*/ 1119 h 3133"/>
                <a:gd name="T6" fmla="*/ 0 w 1927"/>
                <a:gd name="T7" fmla="*/ 1209 h 3133"/>
                <a:gd name="T8" fmla="*/ 97 w 1927"/>
                <a:gd name="T9" fmla="*/ 1848 h 3133"/>
                <a:gd name="T10" fmla="*/ 40 w 1927"/>
                <a:gd name="T11" fmla="*/ 2332 h 3133"/>
                <a:gd name="T12" fmla="*/ 370 w 1927"/>
                <a:gd name="T13" fmla="*/ 2698 h 3133"/>
                <a:gd name="T14" fmla="*/ 630 w 1927"/>
                <a:gd name="T15" fmla="*/ 2755 h 3133"/>
                <a:gd name="T16" fmla="*/ 943 w 1927"/>
                <a:gd name="T17" fmla="*/ 2722 h 3133"/>
                <a:gd name="T18" fmla="*/ 1116 w 1927"/>
                <a:gd name="T19" fmla="*/ 2710 h 3133"/>
                <a:gd name="T20" fmla="*/ 1358 w 1927"/>
                <a:gd name="T21" fmla="*/ 3133 h 3133"/>
                <a:gd name="T22" fmla="*/ 1510 w 1927"/>
                <a:gd name="T23" fmla="*/ 2947 h 3133"/>
                <a:gd name="T24" fmla="*/ 1313 w 1927"/>
                <a:gd name="T25" fmla="*/ 2639 h 3133"/>
                <a:gd name="T26" fmla="*/ 1683 w 1927"/>
                <a:gd name="T27" fmla="*/ 2498 h 3133"/>
                <a:gd name="T28" fmla="*/ 1849 w 1927"/>
                <a:gd name="T29" fmla="*/ 2225 h 3133"/>
                <a:gd name="T30" fmla="*/ 1927 w 1927"/>
                <a:gd name="T31" fmla="*/ 1950 h 3133"/>
                <a:gd name="T32" fmla="*/ 1927 w 1927"/>
                <a:gd name="T33" fmla="*/ 1727 h 3133"/>
                <a:gd name="T34" fmla="*/ 1678 w 1927"/>
                <a:gd name="T35" fmla="*/ 1686 h 3133"/>
                <a:gd name="T36" fmla="*/ 1524 w 1927"/>
                <a:gd name="T37" fmla="*/ 1727 h 3133"/>
                <a:gd name="T38" fmla="*/ 1332 w 1927"/>
                <a:gd name="T39" fmla="*/ 1855 h 3133"/>
                <a:gd name="T40" fmla="*/ 1233 w 1927"/>
                <a:gd name="T41" fmla="*/ 2059 h 3133"/>
                <a:gd name="T42" fmla="*/ 1169 w 1927"/>
                <a:gd name="T43" fmla="*/ 2263 h 3133"/>
                <a:gd name="T44" fmla="*/ 1071 w 1927"/>
                <a:gd name="T45" fmla="*/ 2104 h 3133"/>
                <a:gd name="T46" fmla="*/ 1079 w 1927"/>
                <a:gd name="T47" fmla="*/ 1950 h 3133"/>
                <a:gd name="T48" fmla="*/ 1410 w 1927"/>
                <a:gd name="T49" fmla="*/ 1693 h 3133"/>
                <a:gd name="T50" fmla="*/ 1607 w 1927"/>
                <a:gd name="T51" fmla="*/ 1119 h 3133"/>
                <a:gd name="T52" fmla="*/ 1434 w 1927"/>
                <a:gd name="T53" fmla="*/ 1031 h 3133"/>
                <a:gd name="T54" fmla="*/ 1105 w 1927"/>
                <a:gd name="T55" fmla="*/ 1157 h 3133"/>
                <a:gd name="T56" fmla="*/ 965 w 1927"/>
                <a:gd name="T57" fmla="*/ 1311 h 3133"/>
                <a:gd name="T58" fmla="*/ 969 w 1927"/>
                <a:gd name="T59" fmla="*/ 1002 h 3133"/>
                <a:gd name="T60" fmla="*/ 1332 w 1927"/>
                <a:gd name="T61" fmla="*/ 641 h 3133"/>
                <a:gd name="T62" fmla="*/ 1370 w 1927"/>
                <a:gd name="T63" fmla="*/ 363 h 3133"/>
                <a:gd name="T64" fmla="*/ 1282 w 1927"/>
                <a:gd name="T65" fmla="*/ 114 h 3133"/>
                <a:gd name="T66" fmla="*/ 1185 w 1927"/>
                <a:gd name="T67" fmla="*/ 0 h 3133"/>
                <a:gd name="T68" fmla="*/ 1007 w 1927"/>
                <a:gd name="T69" fmla="*/ 142 h 3133"/>
                <a:gd name="T70" fmla="*/ 822 w 1927"/>
                <a:gd name="T71" fmla="*/ 672 h 3133"/>
                <a:gd name="T72" fmla="*/ 531 w 1927"/>
                <a:gd name="T73" fmla="*/ 499 h 3133"/>
                <a:gd name="T74" fmla="*/ 263 w 1927"/>
                <a:gd name="T75" fmla="*/ 492 h 3133"/>
                <a:gd name="T76" fmla="*/ 263 w 1927"/>
                <a:gd name="T77" fmla="*/ 492 h 313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927"/>
                <a:gd name="T118" fmla="*/ 0 h 3133"/>
                <a:gd name="T119" fmla="*/ 1927 w 1927"/>
                <a:gd name="T120" fmla="*/ 3133 h 3133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927" h="3133">
                  <a:moveTo>
                    <a:pt x="263" y="492"/>
                  </a:moveTo>
                  <a:lnTo>
                    <a:pt x="263" y="921"/>
                  </a:lnTo>
                  <a:lnTo>
                    <a:pt x="301" y="1119"/>
                  </a:lnTo>
                  <a:lnTo>
                    <a:pt x="0" y="1209"/>
                  </a:lnTo>
                  <a:lnTo>
                    <a:pt x="97" y="1848"/>
                  </a:lnTo>
                  <a:lnTo>
                    <a:pt x="40" y="2332"/>
                  </a:lnTo>
                  <a:lnTo>
                    <a:pt x="370" y="2698"/>
                  </a:lnTo>
                  <a:lnTo>
                    <a:pt x="630" y="2755"/>
                  </a:lnTo>
                  <a:lnTo>
                    <a:pt x="943" y="2722"/>
                  </a:lnTo>
                  <a:lnTo>
                    <a:pt x="1116" y="2710"/>
                  </a:lnTo>
                  <a:lnTo>
                    <a:pt x="1358" y="3133"/>
                  </a:lnTo>
                  <a:lnTo>
                    <a:pt x="1510" y="2947"/>
                  </a:lnTo>
                  <a:lnTo>
                    <a:pt x="1313" y="2639"/>
                  </a:lnTo>
                  <a:lnTo>
                    <a:pt x="1683" y="2498"/>
                  </a:lnTo>
                  <a:lnTo>
                    <a:pt x="1849" y="2225"/>
                  </a:lnTo>
                  <a:lnTo>
                    <a:pt x="1927" y="1950"/>
                  </a:lnTo>
                  <a:lnTo>
                    <a:pt x="1927" y="1727"/>
                  </a:lnTo>
                  <a:lnTo>
                    <a:pt x="1678" y="1686"/>
                  </a:lnTo>
                  <a:lnTo>
                    <a:pt x="1524" y="1727"/>
                  </a:lnTo>
                  <a:lnTo>
                    <a:pt x="1332" y="1855"/>
                  </a:lnTo>
                  <a:lnTo>
                    <a:pt x="1233" y="2059"/>
                  </a:lnTo>
                  <a:lnTo>
                    <a:pt x="1169" y="2263"/>
                  </a:lnTo>
                  <a:lnTo>
                    <a:pt x="1071" y="2104"/>
                  </a:lnTo>
                  <a:lnTo>
                    <a:pt x="1079" y="1950"/>
                  </a:lnTo>
                  <a:lnTo>
                    <a:pt x="1410" y="1693"/>
                  </a:lnTo>
                  <a:lnTo>
                    <a:pt x="1607" y="1119"/>
                  </a:lnTo>
                  <a:lnTo>
                    <a:pt x="1434" y="1031"/>
                  </a:lnTo>
                  <a:lnTo>
                    <a:pt x="1105" y="1157"/>
                  </a:lnTo>
                  <a:lnTo>
                    <a:pt x="965" y="1311"/>
                  </a:lnTo>
                  <a:lnTo>
                    <a:pt x="969" y="1002"/>
                  </a:lnTo>
                  <a:lnTo>
                    <a:pt x="1332" y="641"/>
                  </a:lnTo>
                  <a:lnTo>
                    <a:pt x="1370" y="363"/>
                  </a:lnTo>
                  <a:lnTo>
                    <a:pt x="1282" y="114"/>
                  </a:lnTo>
                  <a:lnTo>
                    <a:pt x="1185" y="0"/>
                  </a:lnTo>
                  <a:lnTo>
                    <a:pt x="1007" y="142"/>
                  </a:lnTo>
                  <a:lnTo>
                    <a:pt x="822" y="672"/>
                  </a:lnTo>
                  <a:lnTo>
                    <a:pt x="531" y="499"/>
                  </a:lnTo>
                  <a:lnTo>
                    <a:pt x="263" y="492"/>
                  </a:lnTo>
                  <a:close/>
                </a:path>
              </a:pathLst>
            </a:custGeom>
            <a:solidFill>
              <a:srgbClr val="A5BF7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25607" name="Group 21"/>
            <p:cNvGrpSpPr>
              <a:grpSpLocks/>
            </p:cNvGrpSpPr>
            <p:nvPr/>
          </p:nvGrpSpPr>
          <p:grpSpPr bwMode="auto">
            <a:xfrm>
              <a:off x="4644" y="4091"/>
              <a:ext cx="3996" cy="5341"/>
              <a:chOff x="4692" y="4127"/>
              <a:chExt cx="3996" cy="5341"/>
            </a:xfrm>
          </p:grpSpPr>
          <p:sp>
            <p:nvSpPr>
              <p:cNvPr id="25608" name="Freeform 22"/>
              <p:cNvSpPr>
                <a:spLocks/>
              </p:cNvSpPr>
              <p:nvPr/>
            </p:nvSpPr>
            <p:spPr bwMode="auto">
              <a:xfrm>
                <a:off x="5318" y="6948"/>
                <a:ext cx="3370" cy="2520"/>
              </a:xfrm>
              <a:custGeom>
                <a:avLst/>
                <a:gdLst>
                  <a:gd name="T0" fmla="*/ 627 w 3370"/>
                  <a:gd name="T1" fmla="*/ 297 h 2520"/>
                  <a:gd name="T2" fmla="*/ 857 w 3370"/>
                  <a:gd name="T3" fmla="*/ 57 h 2520"/>
                  <a:gd name="T4" fmla="*/ 1198 w 3370"/>
                  <a:gd name="T5" fmla="*/ 0 h 2520"/>
                  <a:gd name="T6" fmla="*/ 1644 w 3370"/>
                  <a:gd name="T7" fmla="*/ 10 h 2520"/>
                  <a:gd name="T8" fmla="*/ 2331 w 3370"/>
                  <a:gd name="T9" fmla="*/ 273 h 2520"/>
                  <a:gd name="T10" fmla="*/ 2386 w 3370"/>
                  <a:gd name="T11" fmla="*/ 618 h 2520"/>
                  <a:gd name="T12" fmla="*/ 2365 w 3370"/>
                  <a:gd name="T13" fmla="*/ 1178 h 2520"/>
                  <a:gd name="T14" fmla="*/ 2649 w 3370"/>
                  <a:gd name="T15" fmla="*/ 1648 h 2520"/>
                  <a:gd name="T16" fmla="*/ 3370 w 3370"/>
                  <a:gd name="T17" fmla="*/ 1936 h 2520"/>
                  <a:gd name="T18" fmla="*/ 3164 w 3370"/>
                  <a:gd name="T19" fmla="*/ 1993 h 2520"/>
                  <a:gd name="T20" fmla="*/ 2320 w 3370"/>
                  <a:gd name="T21" fmla="*/ 1891 h 2520"/>
                  <a:gd name="T22" fmla="*/ 1907 w 3370"/>
                  <a:gd name="T23" fmla="*/ 1822 h 2520"/>
                  <a:gd name="T24" fmla="*/ 1907 w 3370"/>
                  <a:gd name="T25" fmla="*/ 2235 h 2520"/>
                  <a:gd name="T26" fmla="*/ 1736 w 3370"/>
                  <a:gd name="T27" fmla="*/ 2520 h 2520"/>
                  <a:gd name="T28" fmla="*/ 1554 w 3370"/>
                  <a:gd name="T29" fmla="*/ 2097 h 2520"/>
                  <a:gd name="T30" fmla="*/ 1117 w 3370"/>
                  <a:gd name="T31" fmla="*/ 1867 h 2520"/>
                  <a:gd name="T32" fmla="*/ 719 w 3370"/>
                  <a:gd name="T33" fmla="*/ 1981 h 2520"/>
                  <a:gd name="T34" fmla="*/ 216 w 3370"/>
                  <a:gd name="T35" fmla="*/ 2005 h 2520"/>
                  <a:gd name="T36" fmla="*/ 0 w 3370"/>
                  <a:gd name="T37" fmla="*/ 1948 h 2520"/>
                  <a:gd name="T38" fmla="*/ 423 w 3370"/>
                  <a:gd name="T39" fmla="*/ 1786 h 2520"/>
                  <a:gd name="T40" fmla="*/ 698 w 3370"/>
                  <a:gd name="T41" fmla="*/ 1052 h 2520"/>
                  <a:gd name="T42" fmla="*/ 627 w 3370"/>
                  <a:gd name="T43" fmla="*/ 297 h 2520"/>
                  <a:gd name="T44" fmla="*/ 627 w 3370"/>
                  <a:gd name="T45" fmla="*/ 297 h 252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370"/>
                  <a:gd name="T70" fmla="*/ 0 h 2520"/>
                  <a:gd name="T71" fmla="*/ 3370 w 3370"/>
                  <a:gd name="T72" fmla="*/ 2520 h 252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370" h="2520">
                    <a:moveTo>
                      <a:pt x="627" y="297"/>
                    </a:moveTo>
                    <a:lnTo>
                      <a:pt x="857" y="57"/>
                    </a:lnTo>
                    <a:lnTo>
                      <a:pt x="1198" y="0"/>
                    </a:lnTo>
                    <a:lnTo>
                      <a:pt x="1644" y="10"/>
                    </a:lnTo>
                    <a:lnTo>
                      <a:pt x="2331" y="273"/>
                    </a:lnTo>
                    <a:lnTo>
                      <a:pt x="2386" y="618"/>
                    </a:lnTo>
                    <a:lnTo>
                      <a:pt x="2365" y="1178"/>
                    </a:lnTo>
                    <a:lnTo>
                      <a:pt x="2649" y="1648"/>
                    </a:lnTo>
                    <a:lnTo>
                      <a:pt x="3370" y="1936"/>
                    </a:lnTo>
                    <a:lnTo>
                      <a:pt x="3164" y="1993"/>
                    </a:lnTo>
                    <a:lnTo>
                      <a:pt x="2320" y="1891"/>
                    </a:lnTo>
                    <a:lnTo>
                      <a:pt x="1907" y="1822"/>
                    </a:lnTo>
                    <a:lnTo>
                      <a:pt x="1907" y="2235"/>
                    </a:lnTo>
                    <a:lnTo>
                      <a:pt x="1736" y="2520"/>
                    </a:lnTo>
                    <a:lnTo>
                      <a:pt x="1554" y="2097"/>
                    </a:lnTo>
                    <a:lnTo>
                      <a:pt x="1117" y="1867"/>
                    </a:lnTo>
                    <a:lnTo>
                      <a:pt x="719" y="1981"/>
                    </a:lnTo>
                    <a:lnTo>
                      <a:pt x="216" y="2005"/>
                    </a:lnTo>
                    <a:lnTo>
                      <a:pt x="0" y="1948"/>
                    </a:lnTo>
                    <a:lnTo>
                      <a:pt x="423" y="1786"/>
                    </a:lnTo>
                    <a:lnTo>
                      <a:pt x="698" y="1052"/>
                    </a:lnTo>
                    <a:lnTo>
                      <a:pt x="627" y="297"/>
                    </a:lnTo>
                    <a:close/>
                  </a:path>
                </a:pathLst>
              </a:custGeom>
              <a:solidFill>
                <a:srgbClr val="D199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09" name="Freeform 23"/>
              <p:cNvSpPr>
                <a:spLocks/>
              </p:cNvSpPr>
              <p:nvPr/>
            </p:nvSpPr>
            <p:spPr bwMode="auto">
              <a:xfrm>
                <a:off x="4887" y="4609"/>
                <a:ext cx="621" cy="722"/>
              </a:xfrm>
              <a:custGeom>
                <a:avLst/>
                <a:gdLst>
                  <a:gd name="T0" fmla="*/ 0 w 621"/>
                  <a:gd name="T1" fmla="*/ 0 h 722"/>
                  <a:gd name="T2" fmla="*/ 621 w 621"/>
                  <a:gd name="T3" fmla="*/ 722 h 722"/>
                  <a:gd name="T4" fmla="*/ 545 w 621"/>
                  <a:gd name="T5" fmla="*/ 700 h 722"/>
                  <a:gd name="T6" fmla="*/ 375 w 621"/>
                  <a:gd name="T7" fmla="*/ 639 h 722"/>
                  <a:gd name="T8" fmla="*/ 280 w 621"/>
                  <a:gd name="T9" fmla="*/ 596 h 722"/>
                  <a:gd name="T10" fmla="*/ 190 w 621"/>
                  <a:gd name="T11" fmla="*/ 548 h 722"/>
                  <a:gd name="T12" fmla="*/ 95 w 621"/>
                  <a:gd name="T13" fmla="*/ 451 h 722"/>
                  <a:gd name="T14" fmla="*/ 19 w 621"/>
                  <a:gd name="T15" fmla="*/ 304 h 722"/>
                  <a:gd name="T16" fmla="*/ 2 w 621"/>
                  <a:gd name="T17" fmla="*/ 161 h 722"/>
                  <a:gd name="T18" fmla="*/ 0 w 621"/>
                  <a:gd name="T19" fmla="*/ 0 h 722"/>
                  <a:gd name="T20" fmla="*/ 0 w 621"/>
                  <a:gd name="T21" fmla="*/ 0 h 72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21"/>
                  <a:gd name="T34" fmla="*/ 0 h 722"/>
                  <a:gd name="T35" fmla="*/ 621 w 621"/>
                  <a:gd name="T36" fmla="*/ 722 h 72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21" h="722">
                    <a:moveTo>
                      <a:pt x="0" y="0"/>
                    </a:moveTo>
                    <a:lnTo>
                      <a:pt x="621" y="722"/>
                    </a:lnTo>
                    <a:lnTo>
                      <a:pt x="545" y="700"/>
                    </a:lnTo>
                    <a:lnTo>
                      <a:pt x="375" y="639"/>
                    </a:lnTo>
                    <a:lnTo>
                      <a:pt x="280" y="596"/>
                    </a:lnTo>
                    <a:lnTo>
                      <a:pt x="190" y="548"/>
                    </a:lnTo>
                    <a:lnTo>
                      <a:pt x="95" y="451"/>
                    </a:lnTo>
                    <a:lnTo>
                      <a:pt x="19" y="304"/>
                    </a:lnTo>
                    <a:lnTo>
                      <a:pt x="2" y="1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10" name="Freeform 24"/>
              <p:cNvSpPr>
                <a:spLocks/>
              </p:cNvSpPr>
              <p:nvPr/>
            </p:nvSpPr>
            <p:spPr bwMode="auto">
              <a:xfrm>
                <a:off x="4766" y="6224"/>
                <a:ext cx="946" cy="567"/>
              </a:xfrm>
              <a:custGeom>
                <a:avLst/>
                <a:gdLst>
                  <a:gd name="T0" fmla="*/ 0 w 946"/>
                  <a:gd name="T1" fmla="*/ 0 h 567"/>
                  <a:gd name="T2" fmla="*/ 349 w 946"/>
                  <a:gd name="T3" fmla="*/ 16 h 567"/>
                  <a:gd name="T4" fmla="*/ 550 w 946"/>
                  <a:gd name="T5" fmla="*/ 78 h 567"/>
                  <a:gd name="T6" fmla="*/ 692 w 946"/>
                  <a:gd name="T7" fmla="*/ 166 h 567"/>
                  <a:gd name="T8" fmla="*/ 761 w 946"/>
                  <a:gd name="T9" fmla="*/ 247 h 567"/>
                  <a:gd name="T10" fmla="*/ 844 w 946"/>
                  <a:gd name="T11" fmla="*/ 351 h 567"/>
                  <a:gd name="T12" fmla="*/ 880 w 946"/>
                  <a:gd name="T13" fmla="*/ 456 h 567"/>
                  <a:gd name="T14" fmla="*/ 913 w 946"/>
                  <a:gd name="T15" fmla="*/ 513 h 567"/>
                  <a:gd name="T16" fmla="*/ 946 w 946"/>
                  <a:gd name="T17" fmla="*/ 567 h 567"/>
                  <a:gd name="T18" fmla="*/ 0 w 946"/>
                  <a:gd name="T19" fmla="*/ 0 h 567"/>
                  <a:gd name="T20" fmla="*/ 0 w 946"/>
                  <a:gd name="T21" fmla="*/ 0 h 56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46"/>
                  <a:gd name="T34" fmla="*/ 0 h 567"/>
                  <a:gd name="T35" fmla="*/ 946 w 946"/>
                  <a:gd name="T36" fmla="*/ 567 h 56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46" h="567">
                    <a:moveTo>
                      <a:pt x="0" y="0"/>
                    </a:moveTo>
                    <a:lnTo>
                      <a:pt x="349" y="16"/>
                    </a:lnTo>
                    <a:lnTo>
                      <a:pt x="550" y="78"/>
                    </a:lnTo>
                    <a:lnTo>
                      <a:pt x="692" y="166"/>
                    </a:lnTo>
                    <a:lnTo>
                      <a:pt x="761" y="247"/>
                    </a:lnTo>
                    <a:lnTo>
                      <a:pt x="844" y="351"/>
                    </a:lnTo>
                    <a:lnTo>
                      <a:pt x="880" y="456"/>
                    </a:lnTo>
                    <a:lnTo>
                      <a:pt x="913" y="513"/>
                    </a:lnTo>
                    <a:lnTo>
                      <a:pt x="946" y="5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11" name="Freeform 25"/>
              <p:cNvSpPr>
                <a:spLocks/>
              </p:cNvSpPr>
              <p:nvPr/>
            </p:nvSpPr>
            <p:spPr bwMode="auto">
              <a:xfrm>
                <a:off x="5871" y="5803"/>
                <a:ext cx="714" cy="1003"/>
              </a:xfrm>
              <a:custGeom>
                <a:avLst/>
                <a:gdLst>
                  <a:gd name="T0" fmla="*/ 0 w 714"/>
                  <a:gd name="T1" fmla="*/ 896 h 1003"/>
                  <a:gd name="T2" fmla="*/ 128 w 714"/>
                  <a:gd name="T3" fmla="*/ 862 h 1003"/>
                  <a:gd name="T4" fmla="*/ 258 w 714"/>
                  <a:gd name="T5" fmla="*/ 805 h 1003"/>
                  <a:gd name="T6" fmla="*/ 334 w 714"/>
                  <a:gd name="T7" fmla="*/ 763 h 1003"/>
                  <a:gd name="T8" fmla="*/ 410 w 714"/>
                  <a:gd name="T9" fmla="*/ 713 h 1003"/>
                  <a:gd name="T10" fmla="*/ 481 w 714"/>
                  <a:gd name="T11" fmla="*/ 637 h 1003"/>
                  <a:gd name="T12" fmla="*/ 512 w 714"/>
                  <a:gd name="T13" fmla="*/ 589 h 1003"/>
                  <a:gd name="T14" fmla="*/ 541 w 714"/>
                  <a:gd name="T15" fmla="*/ 537 h 1003"/>
                  <a:gd name="T16" fmla="*/ 564 w 714"/>
                  <a:gd name="T17" fmla="*/ 480 h 1003"/>
                  <a:gd name="T18" fmla="*/ 586 w 714"/>
                  <a:gd name="T19" fmla="*/ 418 h 1003"/>
                  <a:gd name="T20" fmla="*/ 605 w 714"/>
                  <a:gd name="T21" fmla="*/ 359 h 1003"/>
                  <a:gd name="T22" fmla="*/ 621 w 714"/>
                  <a:gd name="T23" fmla="*/ 300 h 1003"/>
                  <a:gd name="T24" fmla="*/ 662 w 714"/>
                  <a:gd name="T25" fmla="*/ 91 h 1003"/>
                  <a:gd name="T26" fmla="*/ 673 w 714"/>
                  <a:gd name="T27" fmla="*/ 0 h 1003"/>
                  <a:gd name="T28" fmla="*/ 692 w 714"/>
                  <a:gd name="T29" fmla="*/ 62 h 1003"/>
                  <a:gd name="T30" fmla="*/ 714 w 714"/>
                  <a:gd name="T31" fmla="*/ 228 h 1003"/>
                  <a:gd name="T32" fmla="*/ 704 w 714"/>
                  <a:gd name="T33" fmla="*/ 338 h 1003"/>
                  <a:gd name="T34" fmla="*/ 692 w 714"/>
                  <a:gd name="T35" fmla="*/ 402 h 1003"/>
                  <a:gd name="T36" fmla="*/ 688 w 714"/>
                  <a:gd name="T37" fmla="*/ 435 h 1003"/>
                  <a:gd name="T38" fmla="*/ 676 w 714"/>
                  <a:gd name="T39" fmla="*/ 468 h 1003"/>
                  <a:gd name="T40" fmla="*/ 666 w 714"/>
                  <a:gd name="T41" fmla="*/ 501 h 1003"/>
                  <a:gd name="T42" fmla="*/ 652 w 714"/>
                  <a:gd name="T43" fmla="*/ 537 h 1003"/>
                  <a:gd name="T44" fmla="*/ 638 w 714"/>
                  <a:gd name="T45" fmla="*/ 573 h 1003"/>
                  <a:gd name="T46" fmla="*/ 619 w 714"/>
                  <a:gd name="T47" fmla="*/ 611 h 1003"/>
                  <a:gd name="T48" fmla="*/ 600 w 714"/>
                  <a:gd name="T49" fmla="*/ 646 h 1003"/>
                  <a:gd name="T50" fmla="*/ 579 w 714"/>
                  <a:gd name="T51" fmla="*/ 684 h 1003"/>
                  <a:gd name="T52" fmla="*/ 552 w 714"/>
                  <a:gd name="T53" fmla="*/ 722 h 1003"/>
                  <a:gd name="T54" fmla="*/ 526 w 714"/>
                  <a:gd name="T55" fmla="*/ 760 h 1003"/>
                  <a:gd name="T56" fmla="*/ 500 w 714"/>
                  <a:gd name="T57" fmla="*/ 791 h 1003"/>
                  <a:gd name="T58" fmla="*/ 469 w 714"/>
                  <a:gd name="T59" fmla="*/ 822 h 1003"/>
                  <a:gd name="T60" fmla="*/ 401 w 714"/>
                  <a:gd name="T61" fmla="*/ 874 h 1003"/>
                  <a:gd name="T62" fmla="*/ 325 w 714"/>
                  <a:gd name="T63" fmla="*/ 915 h 1003"/>
                  <a:gd name="T64" fmla="*/ 249 w 714"/>
                  <a:gd name="T65" fmla="*/ 948 h 1003"/>
                  <a:gd name="T66" fmla="*/ 69 w 714"/>
                  <a:gd name="T67" fmla="*/ 1003 h 1003"/>
                  <a:gd name="T68" fmla="*/ 0 w 714"/>
                  <a:gd name="T69" fmla="*/ 896 h 1003"/>
                  <a:gd name="T70" fmla="*/ 0 w 714"/>
                  <a:gd name="T71" fmla="*/ 896 h 100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714"/>
                  <a:gd name="T109" fmla="*/ 0 h 1003"/>
                  <a:gd name="T110" fmla="*/ 714 w 714"/>
                  <a:gd name="T111" fmla="*/ 1003 h 1003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714" h="1003">
                    <a:moveTo>
                      <a:pt x="0" y="896"/>
                    </a:moveTo>
                    <a:lnTo>
                      <a:pt x="128" y="862"/>
                    </a:lnTo>
                    <a:lnTo>
                      <a:pt x="258" y="805"/>
                    </a:lnTo>
                    <a:lnTo>
                      <a:pt x="334" y="763"/>
                    </a:lnTo>
                    <a:lnTo>
                      <a:pt x="410" y="713"/>
                    </a:lnTo>
                    <a:lnTo>
                      <a:pt x="481" y="637"/>
                    </a:lnTo>
                    <a:lnTo>
                      <a:pt x="512" y="589"/>
                    </a:lnTo>
                    <a:lnTo>
                      <a:pt x="541" y="537"/>
                    </a:lnTo>
                    <a:lnTo>
                      <a:pt x="564" y="480"/>
                    </a:lnTo>
                    <a:lnTo>
                      <a:pt x="586" y="418"/>
                    </a:lnTo>
                    <a:lnTo>
                      <a:pt x="605" y="359"/>
                    </a:lnTo>
                    <a:lnTo>
                      <a:pt x="621" y="300"/>
                    </a:lnTo>
                    <a:lnTo>
                      <a:pt x="662" y="91"/>
                    </a:lnTo>
                    <a:lnTo>
                      <a:pt x="673" y="0"/>
                    </a:lnTo>
                    <a:lnTo>
                      <a:pt x="692" y="62"/>
                    </a:lnTo>
                    <a:lnTo>
                      <a:pt x="714" y="228"/>
                    </a:lnTo>
                    <a:lnTo>
                      <a:pt x="704" y="338"/>
                    </a:lnTo>
                    <a:lnTo>
                      <a:pt x="692" y="402"/>
                    </a:lnTo>
                    <a:lnTo>
                      <a:pt x="688" y="435"/>
                    </a:lnTo>
                    <a:lnTo>
                      <a:pt x="676" y="468"/>
                    </a:lnTo>
                    <a:lnTo>
                      <a:pt x="666" y="501"/>
                    </a:lnTo>
                    <a:lnTo>
                      <a:pt x="652" y="537"/>
                    </a:lnTo>
                    <a:lnTo>
                      <a:pt x="638" y="573"/>
                    </a:lnTo>
                    <a:lnTo>
                      <a:pt x="619" y="611"/>
                    </a:lnTo>
                    <a:lnTo>
                      <a:pt x="600" y="646"/>
                    </a:lnTo>
                    <a:lnTo>
                      <a:pt x="579" y="684"/>
                    </a:lnTo>
                    <a:lnTo>
                      <a:pt x="552" y="722"/>
                    </a:lnTo>
                    <a:lnTo>
                      <a:pt x="526" y="760"/>
                    </a:lnTo>
                    <a:lnTo>
                      <a:pt x="500" y="791"/>
                    </a:lnTo>
                    <a:lnTo>
                      <a:pt x="469" y="822"/>
                    </a:lnTo>
                    <a:lnTo>
                      <a:pt x="401" y="874"/>
                    </a:lnTo>
                    <a:lnTo>
                      <a:pt x="325" y="915"/>
                    </a:lnTo>
                    <a:lnTo>
                      <a:pt x="249" y="948"/>
                    </a:lnTo>
                    <a:lnTo>
                      <a:pt x="69" y="1003"/>
                    </a:lnTo>
                    <a:lnTo>
                      <a:pt x="0" y="89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12" name="Freeform 26"/>
              <p:cNvSpPr>
                <a:spLocks/>
              </p:cNvSpPr>
              <p:nvPr/>
            </p:nvSpPr>
            <p:spPr bwMode="auto">
              <a:xfrm>
                <a:off x="5567" y="4141"/>
                <a:ext cx="468" cy="985"/>
              </a:xfrm>
              <a:custGeom>
                <a:avLst/>
                <a:gdLst>
                  <a:gd name="T0" fmla="*/ 271 w 468"/>
                  <a:gd name="T1" fmla="*/ 0 h 985"/>
                  <a:gd name="T2" fmla="*/ 297 w 468"/>
                  <a:gd name="T3" fmla="*/ 54 h 985"/>
                  <a:gd name="T4" fmla="*/ 323 w 468"/>
                  <a:gd name="T5" fmla="*/ 116 h 985"/>
                  <a:gd name="T6" fmla="*/ 344 w 468"/>
                  <a:gd name="T7" fmla="*/ 192 h 985"/>
                  <a:gd name="T8" fmla="*/ 368 w 468"/>
                  <a:gd name="T9" fmla="*/ 373 h 985"/>
                  <a:gd name="T10" fmla="*/ 356 w 468"/>
                  <a:gd name="T11" fmla="*/ 465 h 985"/>
                  <a:gd name="T12" fmla="*/ 342 w 468"/>
                  <a:gd name="T13" fmla="*/ 508 h 985"/>
                  <a:gd name="T14" fmla="*/ 318 w 468"/>
                  <a:gd name="T15" fmla="*/ 551 h 985"/>
                  <a:gd name="T16" fmla="*/ 295 w 468"/>
                  <a:gd name="T17" fmla="*/ 591 h 985"/>
                  <a:gd name="T18" fmla="*/ 266 w 468"/>
                  <a:gd name="T19" fmla="*/ 629 h 985"/>
                  <a:gd name="T20" fmla="*/ 240 w 468"/>
                  <a:gd name="T21" fmla="*/ 670 h 985"/>
                  <a:gd name="T22" fmla="*/ 214 w 468"/>
                  <a:gd name="T23" fmla="*/ 703 h 985"/>
                  <a:gd name="T24" fmla="*/ 162 w 468"/>
                  <a:gd name="T25" fmla="*/ 769 h 985"/>
                  <a:gd name="T26" fmla="*/ 114 w 468"/>
                  <a:gd name="T27" fmla="*/ 829 h 985"/>
                  <a:gd name="T28" fmla="*/ 74 w 468"/>
                  <a:gd name="T29" fmla="*/ 876 h 985"/>
                  <a:gd name="T30" fmla="*/ 41 w 468"/>
                  <a:gd name="T31" fmla="*/ 909 h 985"/>
                  <a:gd name="T32" fmla="*/ 0 w 468"/>
                  <a:gd name="T33" fmla="*/ 985 h 985"/>
                  <a:gd name="T34" fmla="*/ 188 w 468"/>
                  <a:gd name="T35" fmla="*/ 881 h 985"/>
                  <a:gd name="T36" fmla="*/ 330 w 468"/>
                  <a:gd name="T37" fmla="*/ 769 h 985"/>
                  <a:gd name="T38" fmla="*/ 394 w 468"/>
                  <a:gd name="T39" fmla="*/ 684 h 985"/>
                  <a:gd name="T40" fmla="*/ 420 w 468"/>
                  <a:gd name="T41" fmla="*/ 632 h 985"/>
                  <a:gd name="T42" fmla="*/ 444 w 468"/>
                  <a:gd name="T43" fmla="*/ 572 h 985"/>
                  <a:gd name="T44" fmla="*/ 468 w 468"/>
                  <a:gd name="T45" fmla="*/ 453 h 985"/>
                  <a:gd name="T46" fmla="*/ 465 w 468"/>
                  <a:gd name="T47" fmla="*/ 342 h 985"/>
                  <a:gd name="T48" fmla="*/ 453 w 468"/>
                  <a:gd name="T49" fmla="*/ 292 h 985"/>
                  <a:gd name="T50" fmla="*/ 437 w 468"/>
                  <a:gd name="T51" fmla="*/ 244 h 985"/>
                  <a:gd name="T52" fmla="*/ 420 w 468"/>
                  <a:gd name="T53" fmla="*/ 202 h 985"/>
                  <a:gd name="T54" fmla="*/ 399 w 468"/>
                  <a:gd name="T55" fmla="*/ 159 h 985"/>
                  <a:gd name="T56" fmla="*/ 378 w 468"/>
                  <a:gd name="T57" fmla="*/ 126 h 985"/>
                  <a:gd name="T58" fmla="*/ 356 w 468"/>
                  <a:gd name="T59" fmla="*/ 92 h 985"/>
                  <a:gd name="T60" fmla="*/ 313 w 468"/>
                  <a:gd name="T61" fmla="*/ 43 h 985"/>
                  <a:gd name="T62" fmla="*/ 271 w 468"/>
                  <a:gd name="T63" fmla="*/ 0 h 985"/>
                  <a:gd name="T64" fmla="*/ 271 w 468"/>
                  <a:gd name="T65" fmla="*/ 0 h 9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68"/>
                  <a:gd name="T100" fmla="*/ 0 h 985"/>
                  <a:gd name="T101" fmla="*/ 468 w 468"/>
                  <a:gd name="T102" fmla="*/ 985 h 98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68" h="985">
                    <a:moveTo>
                      <a:pt x="271" y="0"/>
                    </a:moveTo>
                    <a:lnTo>
                      <a:pt x="297" y="54"/>
                    </a:lnTo>
                    <a:lnTo>
                      <a:pt x="323" y="116"/>
                    </a:lnTo>
                    <a:lnTo>
                      <a:pt x="344" y="192"/>
                    </a:lnTo>
                    <a:lnTo>
                      <a:pt x="368" y="373"/>
                    </a:lnTo>
                    <a:lnTo>
                      <a:pt x="356" y="465"/>
                    </a:lnTo>
                    <a:lnTo>
                      <a:pt x="342" y="508"/>
                    </a:lnTo>
                    <a:lnTo>
                      <a:pt x="318" y="551"/>
                    </a:lnTo>
                    <a:lnTo>
                      <a:pt x="295" y="591"/>
                    </a:lnTo>
                    <a:lnTo>
                      <a:pt x="266" y="629"/>
                    </a:lnTo>
                    <a:lnTo>
                      <a:pt x="240" y="670"/>
                    </a:lnTo>
                    <a:lnTo>
                      <a:pt x="214" y="703"/>
                    </a:lnTo>
                    <a:lnTo>
                      <a:pt x="162" y="769"/>
                    </a:lnTo>
                    <a:lnTo>
                      <a:pt x="114" y="829"/>
                    </a:lnTo>
                    <a:lnTo>
                      <a:pt x="74" y="876"/>
                    </a:lnTo>
                    <a:lnTo>
                      <a:pt x="41" y="909"/>
                    </a:lnTo>
                    <a:lnTo>
                      <a:pt x="0" y="985"/>
                    </a:lnTo>
                    <a:lnTo>
                      <a:pt x="188" y="881"/>
                    </a:lnTo>
                    <a:lnTo>
                      <a:pt x="330" y="769"/>
                    </a:lnTo>
                    <a:lnTo>
                      <a:pt x="394" y="684"/>
                    </a:lnTo>
                    <a:lnTo>
                      <a:pt x="420" y="632"/>
                    </a:lnTo>
                    <a:lnTo>
                      <a:pt x="444" y="572"/>
                    </a:lnTo>
                    <a:lnTo>
                      <a:pt x="468" y="453"/>
                    </a:lnTo>
                    <a:lnTo>
                      <a:pt x="465" y="342"/>
                    </a:lnTo>
                    <a:lnTo>
                      <a:pt x="453" y="292"/>
                    </a:lnTo>
                    <a:lnTo>
                      <a:pt x="437" y="244"/>
                    </a:lnTo>
                    <a:lnTo>
                      <a:pt x="420" y="202"/>
                    </a:lnTo>
                    <a:lnTo>
                      <a:pt x="399" y="159"/>
                    </a:lnTo>
                    <a:lnTo>
                      <a:pt x="378" y="126"/>
                    </a:lnTo>
                    <a:lnTo>
                      <a:pt x="356" y="92"/>
                    </a:lnTo>
                    <a:lnTo>
                      <a:pt x="313" y="43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13" name="Freeform 27"/>
              <p:cNvSpPr>
                <a:spLocks/>
              </p:cNvSpPr>
              <p:nvPr/>
            </p:nvSpPr>
            <p:spPr bwMode="auto">
              <a:xfrm>
                <a:off x="5401" y="7207"/>
                <a:ext cx="1129" cy="1665"/>
              </a:xfrm>
              <a:custGeom>
                <a:avLst/>
                <a:gdLst>
                  <a:gd name="T0" fmla="*/ 641 w 1129"/>
                  <a:gd name="T1" fmla="*/ 0 h 1665"/>
                  <a:gd name="T2" fmla="*/ 643 w 1129"/>
                  <a:gd name="T3" fmla="*/ 109 h 1665"/>
                  <a:gd name="T4" fmla="*/ 653 w 1129"/>
                  <a:gd name="T5" fmla="*/ 157 h 1665"/>
                  <a:gd name="T6" fmla="*/ 669 w 1129"/>
                  <a:gd name="T7" fmla="*/ 209 h 1665"/>
                  <a:gd name="T8" fmla="*/ 698 w 1129"/>
                  <a:gd name="T9" fmla="*/ 259 h 1665"/>
                  <a:gd name="T10" fmla="*/ 736 w 1129"/>
                  <a:gd name="T11" fmla="*/ 306 h 1665"/>
                  <a:gd name="T12" fmla="*/ 788 w 1129"/>
                  <a:gd name="T13" fmla="*/ 344 h 1665"/>
                  <a:gd name="T14" fmla="*/ 849 w 1129"/>
                  <a:gd name="T15" fmla="*/ 378 h 1665"/>
                  <a:gd name="T16" fmla="*/ 932 w 1129"/>
                  <a:gd name="T17" fmla="*/ 418 h 1665"/>
                  <a:gd name="T18" fmla="*/ 1129 w 1129"/>
                  <a:gd name="T19" fmla="*/ 487 h 1665"/>
                  <a:gd name="T20" fmla="*/ 795 w 1129"/>
                  <a:gd name="T21" fmla="*/ 470 h 1665"/>
                  <a:gd name="T22" fmla="*/ 1089 w 1129"/>
                  <a:gd name="T23" fmla="*/ 582 h 1665"/>
                  <a:gd name="T24" fmla="*/ 819 w 1129"/>
                  <a:gd name="T25" fmla="*/ 615 h 1665"/>
                  <a:gd name="T26" fmla="*/ 1051 w 1129"/>
                  <a:gd name="T27" fmla="*/ 703 h 1665"/>
                  <a:gd name="T28" fmla="*/ 828 w 1129"/>
                  <a:gd name="T29" fmla="*/ 746 h 1665"/>
                  <a:gd name="T30" fmla="*/ 1025 w 1129"/>
                  <a:gd name="T31" fmla="*/ 843 h 1665"/>
                  <a:gd name="T32" fmla="*/ 847 w 1129"/>
                  <a:gd name="T33" fmla="*/ 886 h 1665"/>
                  <a:gd name="T34" fmla="*/ 977 w 1129"/>
                  <a:gd name="T35" fmla="*/ 997 h 1665"/>
                  <a:gd name="T36" fmla="*/ 833 w 1129"/>
                  <a:gd name="T37" fmla="*/ 1045 h 1665"/>
                  <a:gd name="T38" fmla="*/ 913 w 1129"/>
                  <a:gd name="T39" fmla="*/ 1197 h 1665"/>
                  <a:gd name="T40" fmla="*/ 904 w 1129"/>
                  <a:gd name="T41" fmla="*/ 1214 h 1665"/>
                  <a:gd name="T42" fmla="*/ 871 w 1129"/>
                  <a:gd name="T43" fmla="*/ 1261 h 1665"/>
                  <a:gd name="T44" fmla="*/ 819 w 1129"/>
                  <a:gd name="T45" fmla="*/ 1330 h 1665"/>
                  <a:gd name="T46" fmla="*/ 788 w 1129"/>
                  <a:gd name="T47" fmla="*/ 1370 h 1665"/>
                  <a:gd name="T48" fmla="*/ 755 w 1129"/>
                  <a:gd name="T49" fmla="*/ 1408 h 1665"/>
                  <a:gd name="T50" fmla="*/ 717 w 1129"/>
                  <a:gd name="T51" fmla="*/ 1449 h 1665"/>
                  <a:gd name="T52" fmla="*/ 679 w 1129"/>
                  <a:gd name="T53" fmla="*/ 1491 h 1665"/>
                  <a:gd name="T54" fmla="*/ 593 w 1129"/>
                  <a:gd name="T55" fmla="*/ 1565 h 1665"/>
                  <a:gd name="T56" fmla="*/ 503 w 1129"/>
                  <a:gd name="T57" fmla="*/ 1620 h 1665"/>
                  <a:gd name="T58" fmla="*/ 413 w 1129"/>
                  <a:gd name="T59" fmla="*/ 1651 h 1665"/>
                  <a:gd name="T60" fmla="*/ 117 w 1129"/>
                  <a:gd name="T61" fmla="*/ 1665 h 1665"/>
                  <a:gd name="T62" fmla="*/ 0 w 1129"/>
                  <a:gd name="T63" fmla="*/ 1651 h 1665"/>
                  <a:gd name="T64" fmla="*/ 60 w 1129"/>
                  <a:gd name="T65" fmla="*/ 1608 h 1665"/>
                  <a:gd name="T66" fmla="*/ 119 w 1129"/>
                  <a:gd name="T67" fmla="*/ 1560 h 1665"/>
                  <a:gd name="T68" fmla="*/ 188 w 1129"/>
                  <a:gd name="T69" fmla="*/ 1496 h 1665"/>
                  <a:gd name="T70" fmla="*/ 261 w 1129"/>
                  <a:gd name="T71" fmla="*/ 1423 h 1665"/>
                  <a:gd name="T72" fmla="*/ 332 w 1129"/>
                  <a:gd name="T73" fmla="*/ 1342 h 1665"/>
                  <a:gd name="T74" fmla="*/ 389 w 1129"/>
                  <a:gd name="T75" fmla="*/ 1256 h 1665"/>
                  <a:gd name="T76" fmla="*/ 432 w 1129"/>
                  <a:gd name="T77" fmla="*/ 1166 h 1665"/>
                  <a:gd name="T78" fmla="*/ 479 w 1129"/>
                  <a:gd name="T79" fmla="*/ 891 h 1665"/>
                  <a:gd name="T80" fmla="*/ 513 w 1129"/>
                  <a:gd name="T81" fmla="*/ 511 h 1665"/>
                  <a:gd name="T82" fmla="*/ 539 w 1129"/>
                  <a:gd name="T83" fmla="*/ 26 h 1665"/>
                  <a:gd name="T84" fmla="*/ 641 w 1129"/>
                  <a:gd name="T85" fmla="*/ 0 h 1665"/>
                  <a:gd name="T86" fmla="*/ 641 w 1129"/>
                  <a:gd name="T87" fmla="*/ 0 h 166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129"/>
                  <a:gd name="T133" fmla="*/ 0 h 1665"/>
                  <a:gd name="T134" fmla="*/ 1129 w 1129"/>
                  <a:gd name="T135" fmla="*/ 1665 h 1665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129" h="1665">
                    <a:moveTo>
                      <a:pt x="641" y="0"/>
                    </a:moveTo>
                    <a:lnTo>
                      <a:pt x="643" y="109"/>
                    </a:lnTo>
                    <a:lnTo>
                      <a:pt x="653" y="157"/>
                    </a:lnTo>
                    <a:lnTo>
                      <a:pt x="669" y="209"/>
                    </a:lnTo>
                    <a:lnTo>
                      <a:pt x="698" y="259"/>
                    </a:lnTo>
                    <a:lnTo>
                      <a:pt x="736" y="306"/>
                    </a:lnTo>
                    <a:lnTo>
                      <a:pt x="788" y="344"/>
                    </a:lnTo>
                    <a:lnTo>
                      <a:pt x="849" y="378"/>
                    </a:lnTo>
                    <a:lnTo>
                      <a:pt x="932" y="418"/>
                    </a:lnTo>
                    <a:lnTo>
                      <a:pt x="1129" y="487"/>
                    </a:lnTo>
                    <a:lnTo>
                      <a:pt x="795" y="470"/>
                    </a:lnTo>
                    <a:lnTo>
                      <a:pt x="1089" y="582"/>
                    </a:lnTo>
                    <a:lnTo>
                      <a:pt x="819" y="615"/>
                    </a:lnTo>
                    <a:lnTo>
                      <a:pt x="1051" y="703"/>
                    </a:lnTo>
                    <a:lnTo>
                      <a:pt x="828" y="746"/>
                    </a:lnTo>
                    <a:lnTo>
                      <a:pt x="1025" y="843"/>
                    </a:lnTo>
                    <a:lnTo>
                      <a:pt x="847" y="886"/>
                    </a:lnTo>
                    <a:lnTo>
                      <a:pt x="977" y="997"/>
                    </a:lnTo>
                    <a:lnTo>
                      <a:pt x="833" y="1045"/>
                    </a:lnTo>
                    <a:lnTo>
                      <a:pt x="913" y="1197"/>
                    </a:lnTo>
                    <a:lnTo>
                      <a:pt x="904" y="1214"/>
                    </a:lnTo>
                    <a:lnTo>
                      <a:pt x="871" y="1261"/>
                    </a:lnTo>
                    <a:lnTo>
                      <a:pt x="819" y="1330"/>
                    </a:lnTo>
                    <a:lnTo>
                      <a:pt x="788" y="1370"/>
                    </a:lnTo>
                    <a:lnTo>
                      <a:pt x="755" y="1408"/>
                    </a:lnTo>
                    <a:lnTo>
                      <a:pt x="717" y="1449"/>
                    </a:lnTo>
                    <a:lnTo>
                      <a:pt x="679" y="1491"/>
                    </a:lnTo>
                    <a:lnTo>
                      <a:pt x="593" y="1565"/>
                    </a:lnTo>
                    <a:lnTo>
                      <a:pt x="503" y="1620"/>
                    </a:lnTo>
                    <a:lnTo>
                      <a:pt x="413" y="1651"/>
                    </a:lnTo>
                    <a:lnTo>
                      <a:pt x="117" y="1665"/>
                    </a:lnTo>
                    <a:lnTo>
                      <a:pt x="0" y="1651"/>
                    </a:lnTo>
                    <a:lnTo>
                      <a:pt x="60" y="1608"/>
                    </a:lnTo>
                    <a:lnTo>
                      <a:pt x="119" y="1560"/>
                    </a:lnTo>
                    <a:lnTo>
                      <a:pt x="188" y="1496"/>
                    </a:lnTo>
                    <a:lnTo>
                      <a:pt x="261" y="1423"/>
                    </a:lnTo>
                    <a:lnTo>
                      <a:pt x="332" y="1342"/>
                    </a:lnTo>
                    <a:lnTo>
                      <a:pt x="389" y="1256"/>
                    </a:lnTo>
                    <a:lnTo>
                      <a:pt x="432" y="1166"/>
                    </a:lnTo>
                    <a:lnTo>
                      <a:pt x="479" y="891"/>
                    </a:lnTo>
                    <a:lnTo>
                      <a:pt x="513" y="511"/>
                    </a:lnTo>
                    <a:lnTo>
                      <a:pt x="539" y="26"/>
                    </a:lnTo>
                    <a:lnTo>
                      <a:pt x="64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14" name="Freeform 28"/>
              <p:cNvSpPr>
                <a:spLocks/>
              </p:cNvSpPr>
              <p:nvPr/>
            </p:nvSpPr>
            <p:spPr bwMode="auto">
              <a:xfrm>
                <a:off x="4692" y="5388"/>
                <a:ext cx="804" cy="722"/>
              </a:xfrm>
              <a:custGeom>
                <a:avLst/>
                <a:gdLst>
                  <a:gd name="T0" fmla="*/ 0 w 804"/>
                  <a:gd name="T1" fmla="*/ 0 h 722"/>
                  <a:gd name="T2" fmla="*/ 804 w 804"/>
                  <a:gd name="T3" fmla="*/ 722 h 722"/>
                  <a:gd name="T4" fmla="*/ 802 w 804"/>
                  <a:gd name="T5" fmla="*/ 700 h 722"/>
                  <a:gd name="T6" fmla="*/ 788 w 804"/>
                  <a:gd name="T7" fmla="*/ 650 h 722"/>
                  <a:gd name="T8" fmla="*/ 781 w 804"/>
                  <a:gd name="T9" fmla="*/ 615 h 722"/>
                  <a:gd name="T10" fmla="*/ 769 w 804"/>
                  <a:gd name="T11" fmla="*/ 574 h 722"/>
                  <a:gd name="T12" fmla="*/ 755 w 804"/>
                  <a:gd name="T13" fmla="*/ 532 h 722"/>
                  <a:gd name="T14" fmla="*/ 738 w 804"/>
                  <a:gd name="T15" fmla="*/ 484 h 722"/>
                  <a:gd name="T16" fmla="*/ 717 w 804"/>
                  <a:gd name="T17" fmla="*/ 437 h 722"/>
                  <a:gd name="T18" fmla="*/ 695 w 804"/>
                  <a:gd name="T19" fmla="*/ 384 h 722"/>
                  <a:gd name="T20" fmla="*/ 669 w 804"/>
                  <a:gd name="T21" fmla="*/ 335 h 722"/>
                  <a:gd name="T22" fmla="*/ 641 w 804"/>
                  <a:gd name="T23" fmla="*/ 287 h 722"/>
                  <a:gd name="T24" fmla="*/ 610 w 804"/>
                  <a:gd name="T25" fmla="*/ 240 h 722"/>
                  <a:gd name="T26" fmla="*/ 574 w 804"/>
                  <a:gd name="T27" fmla="*/ 197 h 722"/>
                  <a:gd name="T28" fmla="*/ 536 w 804"/>
                  <a:gd name="T29" fmla="*/ 159 h 722"/>
                  <a:gd name="T30" fmla="*/ 494 w 804"/>
                  <a:gd name="T31" fmla="*/ 126 h 722"/>
                  <a:gd name="T32" fmla="*/ 406 w 804"/>
                  <a:gd name="T33" fmla="*/ 71 h 722"/>
                  <a:gd name="T34" fmla="*/ 321 w 804"/>
                  <a:gd name="T35" fmla="*/ 35 h 722"/>
                  <a:gd name="T36" fmla="*/ 162 w 804"/>
                  <a:gd name="T37" fmla="*/ 0 h 722"/>
                  <a:gd name="T38" fmla="*/ 0 w 804"/>
                  <a:gd name="T39" fmla="*/ 0 h 722"/>
                  <a:gd name="T40" fmla="*/ 0 w 804"/>
                  <a:gd name="T41" fmla="*/ 0 h 72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804"/>
                  <a:gd name="T64" fmla="*/ 0 h 722"/>
                  <a:gd name="T65" fmla="*/ 804 w 804"/>
                  <a:gd name="T66" fmla="*/ 722 h 72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804" h="722">
                    <a:moveTo>
                      <a:pt x="0" y="0"/>
                    </a:moveTo>
                    <a:lnTo>
                      <a:pt x="804" y="722"/>
                    </a:lnTo>
                    <a:lnTo>
                      <a:pt x="802" y="700"/>
                    </a:lnTo>
                    <a:lnTo>
                      <a:pt x="788" y="650"/>
                    </a:lnTo>
                    <a:lnTo>
                      <a:pt x="781" y="615"/>
                    </a:lnTo>
                    <a:lnTo>
                      <a:pt x="769" y="574"/>
                    </a:lnTo>
                    <a:lnTo>
                      <a:pt x="755" y="532"/>
                    </a:lnTo>
                    <a:lnTo>
                      <a:pt x="738" y="484"/>
                    </a:lnTo>
                    <a:lnTo>
                      <a:pt x="717" y="437"/>
                    </a:lnTo>
                    <a:lnTo>
                      <a:pt x="695" y="384"/>
                    </a:lnTo>
                    <a:lnTo>
                      <a:pt x="669" y="335"/>
                    </a:lnTo>
                    <a:lnTo>
                      <a:pt x="641" y="287"/>
                    </a:lnTo>
                    <a:lnTo>
                      <a:pt x="610" y="240"/>
                    </a:lnTo>
                    <a:lnTo>
                      <a:pt x="574" y="197"/>
                    </a:lnTo>
                    <a:lnTo>
                      <a:pt x="536" y="159"/>
                    </a:lnTo>
                    <a:lnTo>
                      <a:pt x="494" y="126"/>
                    </a:lnTo>
                    <a:lnTo>
                      <a:pt x="406" y="71"/>
                    </a:lnTo>
                    <a:lnTo>
                      <a:pt x="321" y="35"/>
                    </a:lnTo>
                    <a:lnTo>
                      <a:pt x="16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15" name="Freeform 29"/>
              <p:cNvSpPr>
                <a:spLocks/>
              </p:cNvSpPr>
              <p:nvPr/>
            </p:nvSpPr>
            <p:spPr bwMode="auto">
              <a:xfrm>
                <a:off x="5601" y="5243"/>
                <a:ext cx="507" cy="734"/>
              </a:xfrm>
              <a:custGeom>
                <a:avLst/>
                <a:gdLst>
                  <a:gd name="T0" fmla="*/ 0 w 507"/>
                  <a:gd name="T1" fmla="*/ 734 h 734"/>
                  <a:gd name="T2" fmla="*/ 507 w 507"/>
                  <a:gd name="T3" fmla="*/ 0 h 734"/>
                  <a:gd name="T4" fmla="*/ 166 w 507"/>
                  <a:gd name="T5" fmla="*/ 178 h 734"/>
                  <a:gd name="T6" fmla="*/ 121 w 507"/>
                  <a:gd name="T7" fmla="*/ 256 h 734"/>
                  <a:gd name="T8" fmla="*/ 83 w 507"/>
                  <a:gd name="T9" fmla="*/ 342 h 734"/>
                  <a:gd name="T10" fmla="*/ 68 w 507"/>
                  <a:gd name="T11" fmla="*/ 389 h 734"/>
                  <a:gd name="T12" fmla="*/ 54 w 507"/>
                  <a:gd name="T13" fmla="*/ 434 h 734"/>
                  <a:gd name="T14" fmla="*/ 45 w 507"/>
                  <a:gd name="T15" fmla="*/ 480 h 734"/>
                  <a:gd name="T16" fmla="*/ 33 w 507"/>
                  <a:gd name="T17" fmla="*/ 525 h 734"/>
                  <a:gd name="T18" fmla="*/ 0 w 507"/>
                  <a:gd name="T19" fmla="*/ 734 h 734"/>
                  <a:gd name="T20" fmla="*/ 0 w 507"/>
                  <a:gd name="T21" fmla="*/ 734 h 73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07"/>
                  <a:gd name="T34" fmla="*/ 0 h 734"/>
                  <a:gd name="T35" fmla="*/ 507 w 507"/>
                  <a:gd name="T36" fmla="*/ 734 h 73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07" h="734">
                    <a:moveTo>
                      <a:pt x="0" y="734"/>
                    </a:moveTo>
                    <a:lnTo>
                      <a:pt x="507" y="0"/>
                    </a:lnTo>
                    <a:lnTo>
                      <a:pt x="166" y="178"/>
                    </a:lnTo>
                    <a:lnTo>
                      <a:pt x="121" y="256"/>
                    </a:lnTo>
                    <a:lnTo>
                      <a:pt x="83" y="342"/>
                    </a:lnTo>
                    <a:lnTo>
                      <a:pt x="68" y="389"/>
                    </a:lnTo>
                    <a:lnTo>
                      <a:pt x="54" y="434"/>
                    </a:lnTo>
                    <a:lnTo>
                      <a:pt x="45" y="480"/>
                    </a:lnTo>
                    <a:lnTo>
                      <a:pt x="33" y="525"/>
                    </a:lnTo>
                    <a:lnTo>
                      <a:pt x="0" y="73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16" name="Freeform 30"/>
              <p:cNvSpPr>
                <a:spLocks/>
              </p:cNvSpPr>
              <p:nvPr/>
            </p:nvSpPr>
            <p:spPr bwMode="auto">
              <a:xfrm>
                <a:off x="5843" y="5822"/>
                <a:ext cx="694" cy="853"/>
              </a:xfrm>
              <a:custGeom>
                <a:avLst/>
                <a:gdLst>
                  <a:gd name="T0" fmla="*/ 35 w 694"/>
                  <a:gd name="T1" fmla="*/ 853 h 853"/>
                  <a:gd name="T2" fmla="*/ 694 w 694"/>
                  <a:gd name="T3" fmla="*/ 0 h 853"/>
                  <a:gd name="T4" fmla="*/ 500 w 694"/>
                  <a:gd name="T5" fmla="*/ 7 h 853"/>
                  <a:gd name="T6" fmla="*/ 317 w 694"/>
                  <a:gd name="T7" fmla="*/ 76 h 853"/>
                  <a:gd name="T8" fmla="*/ 222 w 694"/>
                  <a:gd name="T9" fmla="*/ 145 h 853"/>
                  <a:gd name="T10" fmla="*/ 177 w 694"/>
                  <a:gd name="T11" fmla="*/ 190 h 853"/>
                  <a:gd name="T12" fmla="*/ 135 w 694"/>
                  <a:gd name="T13" fmla="*/ 243 h 853"/>
                  <a:gd name="T14" fmla="*/ 97 w 694"/>
                  <a:gd name="T15" fmla="*/ 300 h 853"/>
                  <a:gd name="T16" fmla="*/ 66 w 694"/>
                  <a:gd name="T17" fmla="*/ 357 h 853"/>
                  <a:gd name="T18" fmla="*/ 40 w 694"/>
                  <a:gd name="T19" fmla="*/ 411 h 853"/>
                  <a:gd name="T20" fmla="*/ 23 w 694"/>
                  <a:gd name="T21" fmla="*/ 466 h 853"/>
                  <a:gd name="T22" fmla="*/ 4 w 694"/>
                  <a:gd name="T23" fmla="*/ 570 h 853"/>
                  <a:gd name="T24" fmla="*/ 0 w 694"/>
                  <a:gd name="T25" fmla="*/ 663 h 853"/>
                  <a:gd name="T26" fmla="*/ 7 w 694"/>
                  <a:gd name="T27" fmla="*/ 739 h 853"/>
                  <a:gd name="T28" fmla="*/ 19 w 694"/>
                  <a:gd name="T29" fmla="*/ 801 h 853"/>
                  <a:gd name="T30" fmla="*/ 28 w 694"/>
                  <a:gd name="T31" fmla="*/ 839 h 853"/>
                  <a:gd name="T32" fmla="*/ 35 w 694"/>
                  <a:gd name="T33" fmla="*/ 853 h 853"/>
                  <a:gd name="T34" fmla="*/ 35 w 694"/>
                  <a:gd name="T35" fmla="*/ 853 h 85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94"/>
                  <a:gd name="T55" fmla="*/ 0 h 853"/>
                  <a:gd name="T56" fmla="*/ 694 w 694"/>
                  <a:gd name="T57" fmla="*/ 853 h 85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94" h="853">
                    <a:moveTo>
                      <a:pt x="35" y="853"/>
                    </a:moveTo>
                    <a:lnTo>
                      <a:pt x="694" y="0"/>
                    </a:lnTo>
                    <a:lnTo>
                      <a:pt x="500" y="7"/>
                    </a:lnTo>
                    <a:lnTo>
                      <a:pt x="317" y="76"/>
                    </a:lnTo>
                    <a:lnTo>
                      <a:pt x="222" y="145"/>
                    </a:lnTo>
                    <a:lnTo>
                      <a:pt x="177" y="190"/>
                    </a:lnTo>
                    <a:lnTo>
                      <a:pt x="135" y="243"/>
                    </a:lnTo>
                    <a:lnTo>
                      <a:pt x="97" y="300"/>
                    </a:lnTo>
                    <a:lnTo>
                      <a:pt x="66" y="357"/>
                    </a:lnTo>
                    <a:lnTo>
                      <a:pt x="40" y="411"/>
                    </a:lnTo>
                    <a:lnTo>
                      <a:pt x="23" y="466"/>
                    </a:lnTo>
                    <a:lnTo>
                      <a:pt x="4" y="570"/>
                    </a:lnTo>
                    <a:lnTo>
                      <a:pt x="0" y="663"/>
                    </a:lnTo>
                    <a:lnTo>
                      <a:pt x="7" y="739"/>
                    </a:lnTo>
                    <a:lnTo>
                      <a:pt x="19" y="801"/>
                    </a:lnTo>
                    <a:lnTo>
                      <a:pt x="28" y="839"/>
                    </a:lnTo>
                    <a:lnTo>
                      <a:pt x="35" y="85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17" name="Freeform 31"/>
              <p:cNvSpPr>
                <a:spLocks/>
              </p:cNvSpPr>
              <p:nvPr/>
            </p:nvSpPr>
            <p:spPr bwMode="auto">
              <a:xfrm>
                <a:off x="4887" y="4127"/>
                <a:ext cx="903" cy="973"/>
              </a:xfrm>
              <a:custGeom>
                <a:avLst/>
                <a:gdLst>
                  <a:gd name="T0" fmla="*/ 903 w 903"/>
                  <a:gd name="T1" fmla="*/ 0 h 973"/>
                  <a:gd name="T2" fmla="*/ 640 w 903"/>
                  <a:gd name="T3" fmla="*/ 973 h 973"/>
                  <a:gd name="T4" fmla="*/ 621 w 903"/>
                  <a:gd name="T5" fmla="*/ 935 h 973"/>
                  <a:gd name="T6" fmla="*/ 557 w 903"/>
                  <a:gd name="T7" fmla="*/ 843 h 973"/>
                  <a:gd name="T8" fmla="*/ 512 w 903"/>
                  <a:gd name="T9" fmla="*/ 786 h 973"/>
                  <a:gd name="T10" fmla="*/ 458 w 903"/>
                  <a:gd name="T11" fmla="*/ 729 h 973"/>
                  <a:gd name="T12" fmla="*/ 398 w 903"/>
                  <a:gd name="T13" fmla="*/ 676 h 973"/>
                  <a:gd name="T14" fmla="*/ 332 w 903"/>
                  <a:gd name="T15" fmla="*/ 631 h 973"/>
                  <a:gd name="T16" fmla="*/ 204 w 903"/>
                  <a:gd name="T17" fmla="*/ 562 h 973"/>
                  <a:gd name="T18" fmla="*/ 97 w 903"/>
                  <a:gd name="T19" fmla="*/ 515 h 973"/>
                  <a:gd name="T20" fmla="*/ 0 w 903"/>
                  <a:gd name="T21" fmla="*/ 482 h 973"/>
                  <a:gd name="T22" fmla="*/ 126 w 903"/>
                  <a:gd name="T23" fmla="*/ 456 h 973"/>
                  <a:gd name="T24" fmla="*/ 244 w 903"/>
                  <a:gd name="T25" fmla="*/ 453 h 973"/>
                  <a:gd name="T26" fmla="*/ 389 w 903"/>
                  <a:gd name="T27" fmla="*/ 486 h 973"/>
                  <a:gd name="T28" fmla="*/ 522 w 903"/>
                  <a:gd name="T29" fmla="*/ 570 h 973"/>
                  <a:gd name="T30" fmla="*/ 522 w 903"/>
                  <a:gd name="T31" fmla="*/ 470 h 973"/>
                  <a:gd name="T32" fmla="*/ 536 w 903"/>
                  <a:gd name="T33" fmla="*/ 346 h 973"/>
                  <a:gd name="T34" fmla="*/ 545 w 903"/>
                  <a:gd name="T35" fmla="*/ 313 h 973"/>
                  <a:gd name="T36" fmla="*/ 552 w 903"/>
                  <a:gd name="T37" fmla="*/ 282 h 973"/>
                  <a:gd name="T38" fmla="*/ 579 w 903"/>
                  <a:gd name="T39" fmla="*/ 223 h 973"/>
                  <a:gd name="T40" fmla="*/ 616 w 903"/>
                  <a:gd name="T41" fmla="*/ 173 h 973"/>
                  <a:gd name="T42" fmla="*/ 683 w 903"/>
                  <a:gd name="T43" fmla="*/ 106 h 973"/>
                  <a:gd name="T44" fmla="*/ 775 w 903"/>
                  <a:gd name="T45" fmla="*/ 49 h 973"/>
                  <a:gd name="T46" fmla="*/ 903 w 903"/>
                  <a:gd name="T47" fmla="*/ 0 h 973"/>
                  <a:gd name="T48" fmla="*/ 903 w 903"/>
                  <a:gd name="T49" fmla="*/ 0 h 97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03"/>
                  <a:gd name="T76" fmla="*/ 0 h 973"/>
                  <a:gd name="T77" fmla="*/ 903 w 903"/>
                  <a:gd name="T78" fmla="*/ 973 h 97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03" h="973">
                    <a:moveTo>
                      <a:pt x="903" y="0"/>
                    </a:moveTo>
                    <a:lnTo>
                      <a:pt x="640" y="973"/>
                    </a:lnTo>
                    <a:lnTo>
                      <a:pt x="621" y="935"/>
                    </a:lnTo>
                    <a:lnTo>
                      <a:pt x="557" y="843"/>
                    </a:lnTo>
                    <a:lnTo>
                      <a:pt x="512" y="786"/>
                    </a:lnTo>
                    <a:lnTo>
                      <a:pt x="458" y="729"/>
                    </a:lnTo>
                    <a:lnTo>
                      <a:pt x="398" y="676"/>
                    </a:lnTo>
                    <a:lnTo>
                      <a:pt x="332" y="631"/>
                    </a:lnTo>
                    <a:lnTo>
                      <a:pt x="204" y="562"/>
                    </a:lnTo>
                    <a:lnTo>
                      <a:pt x="97" y="515"/>
                    </a:lnTo>
                    <a:lnTo>
                      <a:pt x="0" y="482"/>
                    </a:lnTo>
                    <a:lnTo>
                      <a:pt x="126" y="456"/>
                    </a:lnTo>
                    <a:lnTo>
                      <a:pt x="244" y="453"/>
                    </a:lnTo>
                    <a:lnTo>
                      <a:pt x="389" y="486"/>
                    </a:lnTo>
                    <a:lnTo>
                      <a:pt x="522" y="570"/>
                    </a:lnTo>
                    <a:lnTo>
                      <a:pt x="522" y="470"/>
                    </a:lnTo>
                    <a:lnTo>
                      <a:pt x="536" y="346"/>
                    </a:lnTo>
                    <a:lnTo>
                      <a:pt x="545" y="313"/>
                    </a:lnTo>
                    <a:lnTo>
                      <a:pt x="552" y="282"/>
                    </a:lnTo>
                    <a:lnTo>
                      <a:pt x="579" y="223"/>
                    </a:lnTo>
                    <a:lnTo>
                      <a:pt x="616" y="173"/>
                    </a:lnTo>
                    <a:lnTo>
                      <a:pt x="683" y="106"/>
                    </a:lnTo>
                    <a:lnTo>
                      <a:pt x="775" y="49"/>
                    </a:lnTo>
                    <a:lnTo>
                      <a:pt x="90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18" name="Freeform 32"/>
              <p:cNvSpPr>
                <a:spLocks/>
              </p:cNvSpPr>
              <p:nvPr/>
            </p:nvSpPr>
            <p:spPr bwMode="auto">
              <a:xfrm>
                <a:off x="6817" y="7506"/>
                <a:ext cx="1798" cy="1349"/>
              </a:xfrm>
              <a:custGeom>
                <a:avLst/>
                <a:gdLst>
                  <a:gd name="T0" fmla="*/ 873 w 1798"/>
                  <a:gd name="T1" fmla="*/ 0 h 1349"/>
                  <a:gd name="T2" fmla="*/ 861 w 1798"/>
                  <a:gd name="T3" fmla="*/ 41 h 1349"/>
                  <a:gd name="T4" fmla="*/ 809 w 1798"/>
                  <a:gd name="T5" fmla="*/ 81 h 1349"/>
                  <a:gd name="T6" fmla="*/ 714 w 1798"/>
                  <a:gd name="T7" fmla="*/ 152 h 1349"/>
                  <a:gd name="T8" fmla="*/ 541 w 1798"/>
                  <a:gd name="T9" fmla="*/ 188 h 1349"/>
                  <a:gd name="T10" fmla="*/ 311 w 1798"/>
                  <a:gd name="T11" fmla="*/ 197 h 1349"/>
                  <a:gd name="T12" fmla="*/ 0 w 1798"/>
                  <a:gd name="T13" fmla="*/ 212 h 1349"/>
                  <a:gd name="T14" fmla="*/ 380 w 1798"/>
                  <a:gd name="T15" fmla="*/ 290 h 1349"/>
                  <a:gd name="T16" fmla="*/ 171 w 1798"/>
                  <a:gd name="T17" fmla="*/ 380 h 1349"/>
                  <a:gd name="T18" fmla="*/ 550 w 1798"/>
                  <a:gd name="T19" fmla="*/ 413 h 1349"/>
                  <a:gd name="T20" fmla="*/ 297 w 1798"/>
                  <a:gd name="T21" fmla="*/ 478 h 1349"/>
                  <a:gd name="T22" fmla="*/ 545 w 1798"/>
                  <a:gd name="T23" fmla="*/ 570 h 1349"/>
                  <a:gd name="T24" fmla="*/ 401 w 1798"/>
                  <a:gd name="T25" fmla="*/ 665 h 1349"/>
                  <a:gd name="T26" fmla="*/ 645 w 1798"/>
                  <a:gd name="T27" fmla="*/ 727 h 1349"/>
                  <a:gd name="T28" fmla="*/ 481 w 1798"/>
                  <a:gd name="T29" fmla="*/ 817 h 1349"/>
                  <a:gd name="T30" fmla="*/ 716 w 1798"/>
                  <a:gd name="T31" fmla="*/ 850 h 1349"/>
                  <a:gd name="T32" fmla="*/ 612 w 1798"/>
                  <a:gd name="T33" fmla="*/ 936 h 1349"/>
                  <a:gd name="T34" fmla="*/ 828 w 1798"/>
                  <a:gd name="T35" fmla="*/ 945 h 1349"/>
                  <a:gd name="T36" fmla="*/ 901 w 1798"/>
                  <a:gd name="T37" fmla="*/ 1012 h 1349"/>
                  <a:gd name="T38" fmla="*/ 977 w 1798"/>
                  <a:gd name="T39" fmla="*/ 1078 h 1349"/>
                  <a:gd name="T40" fmla="*/ 1060 w 1798"/>
                  <a:gd name="T41" fmla="*/ 1135 h 1349"/>
                  <a:gd name="T42" fmla="*/ 1160 w 1798"/>
                  <a:gd name="T43" fmla="*/ 1185 h 1349"/>
                  <a:gd name="T44" fmla="*/ 1271 w 1798"/>
                  <a:gd name="T45" fmla="*/ 1228 h 1349"/>
                  <a:gd name="T46" fmla="*/ 1394 w 1798"/>
                  <a:gd name="T47" fmla="*/ 1266 h 1349"/>
                  <a:gd name="T48" fmla="*/ 1515 w 1798"/>
                  <a:gd name="T49" fmla="*/ 1295 h 1349"/>
                  <a:gd name="T50" fmla="*/ 1798 w 1798"/>
                  <a:gd name="T51" fmla="*/ 1349 h 1349"/>
                  <a:gd name="T52" fmla="*/ 1693 w 1798"/>
                  <a:gd name="T53" fmla="*/ 1292 h 1349"/>
                  <a:gd name="T54" fmla="*/ 1586 w 1798"/>
                  <a:gd name="T55" fmla="*/ 1233 h 1349"/>
                  <a:gd name="T56" fmla="*/ 1463 w 1798"/>
                  <a:gd name="T57" fmla="*/ 1157 h 1349"/>
                  <a:gd name="T58" fmla="*/ 1397 w 1798"/>
                  <a:gd name="T59" fmla="*/ 1116 h 1349"/>
                  <a:gd name="T60" fmla="*/ 1333 w 1798"/>
                  <a:gd name="T61" fmla="*/ 1071 h 1349"/>
                  <a:gd name="T62" fmla="*/ 1271 w 1798"/>
                  <a:gd name="T63" fmla="*/ 1026 h 1349"/>
                  <a:gd name="T64" fmla="*/ 1212 w 1798"/>
                  <a:gd name="T65" fmla="*/ 981 h 1349"/>
                  <a:gd name="T66" fmla="*/ 1162 w 1798"/>
                  <a:gd name="T67" fmla="*/ 936 h 1349"/>
                  <a:gd name="T68" fmla="*/ 1117 w 1798"/>
                  <a:gd name="T69" fmla="*/ 891 h 1349"/>
                  <a:gd name="T70" fmla="*/ 1055 w 1798"/>
                  <a:gd name="T71" fmla="*/ 805 h 1349"/>
                  <a:gd name="T72" fmla="*/ 1039 w 1798"/>
                  <a:gd name="T73" fmla="*/ 760 h 1349"/>
                  <a:gd name="T74" fmla="*/ 1022 w 1798"/>
                  <a:gd name="T75" fmla="*/ 710 h 1349"/>
                  <a:gd name="T76" fmla="*/ 1003 w 1798"/>
                  <a:gd name="T77" fmla="*/ 651 h 1349"/>
                  <a:gd name="T78" fmla="*/ 987 w 1798"/>
                  <a:gd name="T79" fmla="*/ 589 h 1349"/>
                  <a:gd name="T80" fmla="*/ 970 w 1798"/>
                  <a:gd name="T81" fmla="*/ 523 h 1349"/>
                  <a:gd name="T82" fmla="*/ 956 w 1798"/>
                  <a:gd name="T83" fmla="*/ 456 h 1349"/>
                  <a:gd name="T84" fmla="*/ 930 w 1798"/>
                  <a:gd name="T85" fmla="*/ 321 h 1349"/>
                  <a:gd name="T86" fmla="*/ 887 w 1798"/>
                  <a:gd name="T87" fmla="*/ 95 h 1349"/>
                  <a:gd name="T88" fmla="*/ 873 w 1798"/>
                  <a:gd name="T89" fmla="*/ 0 h 1349"/>
                  <a:gd name="T90" fmla="*/ 873 w 1798"/>
                  <a:gd name="T91" fmla="*/ 0 h 134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798"/>
                  <a:gd name="T139" fmla="*/ 0 h 1349"/>
                  <a:gd name="T140" fmla="*/ 1798 w 1798"/>
                  <a:gd name="T141" fmla="*/ 1349 h 1349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798" h="1349">
                    <a:moveTo>
                      <a:pt x="873" y="0"/>
                    </a:moveTo>
                    <a:lnTo>
                      <a:pt x="861" y="41"/>
                    </a:lnTo>
                    <a:lnTo>
                      <a:pt x="809" y="81"/>
                    </a:lnTo>
                    <a:lnTo>
                      <a:pt x="714" y="152"/>
                    </a:lnTo>
                    <a:lnTo>
                      <a:pt x="541" y="188"/>
                    </a:lnTo>
                    <a:lnTo>
                      <a:pt x="311" y="197"/>
                    </a:lnTo>
                    <a:lnTo>
                      <a:pt x="0" y="212"/>
                    </a:lnTo>
                    <a:lnTo>
                      <a:pt x="380" y="290"/>
                    </a:lnTo>
                    <a:lnTo>
                      <a:pt x="171" y="380"/>
                    </a:lnTo>
                    <a:lnTo>
                      <a:pt x="550" y="413"/>
                    </a:lnTo>
                    <a:lnTo>
                      <a:pt x="297" y="478"/>
                    </a:lnTo>
                    <a:lnTo>
                      <a:pt x="545" y="570"/>
                    </a:lnTo>
                    <a:lnTo>
                      <a:pt x="401" y="665"/>
                    </a:lnTo>
                    <a:lnTo>
                      <a:pt x="645" y="727"/>
                    </a:lnTo>
                    <a:lnTo>
                      <a:pt x="481" y="817"/>
                    </a:lnTo>
                    <a:lnTo>
                      <a:pt x="716" y="850"/>
                    </a:lnTo>
                    <a:lnTo>
                      <a:pt x="612" y="936"/>
                    </a:lnTo>
                    <a:lnTo>
                      <a:pt x="828" y="945"/>
                    </a:lnTo>
                    <a:lnTo>
                      <a:pt x="901" y="1012"/>
                    </a:lnTo>
                    <a:lnTo>
                      <a:pt x="977" y="1078"/>
                    </a:lnTo>
                    <a:lnTo>
                      <a:pt x="1060" y="1135"/>
                    </a:lnTo>
                    <a:lnTo>
                      <a:pt x="1160" y="1185"/>
                    </a:lnTo>
                    <a:lnTo>
                      <a:pt x="1271" y="1228"/>
                    </a:lnTo>
                    <a:lnTo>
                      <a:pt x="1394" y="1266"/>
                    </a:lnTo>
                    <a:lnTo>
                      <a:pt x="1515" y="1295"/>
                    </a:lnTo>
                    <a:lnTo>
                      <a:pt x="1798" y="1349"/>
                    </a:lnTo>
                    <a:lnTo>
                      <a:pt x="1693" y="1292"/>
                    </a:lnTo>
                    <a:lnTo>
                      <a:pt x="1586" y="1233"/>
                    </a:lnTo>
                    <a:lnTo>
                      <a:pt x="1463" y="1157"/>
                    </a:lnTo>
                    <a:lnTo>
                      <a:pt x="1397" y="1116"/>
                    </a:lnTo>
                    <a:lnTo>
                      <a:pt x="1333" y="1071"/>
                    </a:lnTo>
                    <a:lnTo>
                      <a:pt x="1271" y="1026"/>
                    </a:lnTo>
                    <a:lnTo>
                      <a:pt x="1212" y="981"/>
                    </a:lnTo>
                    <a:lnTo>
                      <a:pt x="1162" y="936"/>
                    </a:lnTo>
                    <a:lnTo>
                      <a:pt x="1117" y="891"/>
                    </a:lnTo>
                    <a:lnTo>
                      <a:pt x="1055" y="805"/>
                    </a:lnTo>
                    <a:lnTo>
                      <a:pt x="1039" y="760"/>
                    </a:lnTo>
                    <a:lnTo>
                      <a:pt x="1022" y="710"/>
                    </a:lnTo>
                    <a:lnTo>
                      <a:pt x="1003" y="651"/>
                    </a:lnTo>
                    <a:lnTo>
                      <a:pt x="987" y="589"/>
                    </a:lnTo>
                    <a:lnTo>
                      <a:pt x="970" y="523"/>
                    </a:lnTo>
                    <a:lnTo>
                      <a:pt x="956" y="456"/>
                    </a:lnTo>
                    <a:lnTo>
                      <a:pt x="930" y="321"/>
                    </a:lnTo>
                    <a:lnTo>
                      <a:pt x="887" y="95"/>
                    </a:lnTo>
                    <a:lnTo>
                      <a:pt x="87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19" name="Freeform 33"/>
              <p:cNvSpPr>
                <a:spLocks/>
              </p:cNvSpPr>
              <p:nvPr/>
            </p:nvSpPr>
            <p:spPr bwMode="auto">
              <a:xfrm>
                <a:off x="6540" y="8411"/>
                <a:ext cx="472" cy="903"/>
              </a:xfrm>
              <a:custGeom>
                <a:avLst/>
                <a:gdLst>
                  <a:gd name="T0" fmla="*/ 220 w 472"/>
                  <a:gd name="T1" fmla="*/ 0 h 903"/>
                  <a:gd name="T2" fmla="*/ 182 w 472"/>
                  <a:gd name="T3" fmla="*/ 24 h 903"/>
                  <a:gd name="T4" fmla="*/ 104 w 472"/>
                  <a:gd name="T5" fmla="*/ 90 h 903"/>
                  <a:gd name="T6" fmla="*/ 28 w 472"/>
                  <a:gd name="T7" fmla="*/ 188 h 903"/>
                  <a:gd name="T8" fmla="*/ 4 w 472"/>
                  <a:gd name="T9" fmla="*/ 242 h 903"/>
                  <a:gd name="T10" fmla="*/ 0 w 472"/>
                  <a:gd name="T11" fmla="*/ 302 h 903"/>
                  <a:gd name="T12" fmla="*/ 12 w 472"/>
                  <a:gd name="T13" fmla="*/ 359 h 903"/>
                  <a:gd name="T14" fmla="*/ 33 w 472"/>
                  <a:gd name="T15" fmla="*/ 411 h 903"/>
                  <a:gd name="T16" fmla="*/ 61 w 472"/>
                  <a:gd name="T17" fmla="*/ 454 h 903"/>
                  <a:gd name="T18" fmla="*/ 92 w 472"/>
                  <a:gd name="T19" fmla="*/ 492 h 903"/>
                  <a:gd name="T20" fmla="*/ 147 w 472"/>
                  <a:gd name="T21" fmla="*/ 542 h 903"/>
                  <a:gd name="T22" fmla="*/ 173 w 472"/>
                  <a:gd name="T23" fmla="*/ 561 h 903"/>
                  <a:gd name="T24" fmla="*/ 450 w 472"/>
                  <a:gd name="T25" fmla="*/ 903 h 903"/>
                  <a:gd name="T26" fmla="*/ 472 w 472"/>
                  <a:gd name="T27" fmla="*/ 677 h 903"/>
                  <a:gd name="T28" fmla="*/ 379 w 472"/>
                  <a:gd name="T29" fmla="*/ 682 h 903"/>
                  <a:gd name="T30" fmla="*/ 417 w 472"/>
                  <a:gd name="T31" fmla="*/ 527 h 903"/>
                  <a:gd name="T32" fmla="*/ 256 w 472"/>
                  <a:gd name="T33" fmla="*/ 504 h 903"/>
                  <a:gd name="T34" fmla="*/ 351 w 472"/>
                  <a:gd name="T35" fmla="*/ 378 h 903"/>
                  <a:gd name="T36" fmla="*/ 178 w 472"/>
                  <a:gd name="T37" fmla="*/ 371 h 903"/>
                  <a:gd name="T38" fmla="*/ 268 w 472"/>
                  <a:gd name="T39" fmla="*/ 195 h 903"/>
                  <a:gd name="T40" fmla="*/ 159 w 472"/>
                  <a:gd name="T41" fmla="*/ 166 h 903"/>
                  <a:gd name="T42" fmla="*/ 220 w 472"/>
                  <a:gd name="T43" fmla="*/ 0 h 903"/>
                  <a:gd name="T44" fmla="*/ 220 w 472"/>
                  <a:gd name="T45" fmla="*/ 0 h 90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472"/>
                  <a:gd name="T70" fmla="*/ 0 h 903"/>
                  <a:gd name="T71" fmla="*/ 472 w 472"/>
                  <a:gd name="T72" fmla="*/ 903 h 90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472" h="903">
                    <a:moveTo>
                      <a:pt x="220" y="0"/>
                    </a:moveTo>
                    <a:lnTo>
                      <a:pt x="182" y="24"/>
                    </a:lnTo>
                    <a:lnTo>
                      <a:pt x="104" y="90"/>
                    </a:lnTo>
                    <a:lnTo>
                      <a:pt x="28" y="188"/>
                    </a:lnTo>
                    <a:lnTo>
                      <a:pt x="4" y="242"/>
                    </a:lnTo>
                    <a:lnTo>
                      <a:pt x="0" y="302"/>
                    </a:lnTo>
                    <a:lnTo>
                      <a:pt x="12" y="359"/>
                    </a:lnTo>
                    <a:lnTo>
                      <a:pt x="33" y="411"/>
                    </a:lnTo>
                    <a:lnTo>
                      <a:pt x="61" y="454"/>
                    </a:lnTo>
                    <a:lnTo>
                      <a:pt x="92" y="492"/>
                    </a:lnTo>
                    <a:lnTo>
                      <a:pt x="147" y="542"/>
                    </a:lnTo>
                    <a:lnTo>
                      <a:pt x="173" y="561"/>
                    </a:lnTo>
                    <a:lnTo>
                      <a:pt x="450" y="903"/>
                    </a:lnTo>
                    <a:lnTo>
                      <a:pt x="472" y="677"/>
                    </a:lnTo>
                    <a:lnTo>
                      <a:pt x="379" y="682"/>
                    </a:lnTo>
                    <a:lnTo>
                      <a:pt x="417" y="527"/>
                    </a:lnTo>
                    <a:lnTo>
                      <a:pt x="256" y="504"/>
                    </a:lnTo>
                    <a:lnTo>
                      <a:pt x="351" y="378"/>
                    </a:lnTo>
                    <a:lnTo>
                      <a:pt x="178" y="371"/>
                    </a:lnTo>
                    <a:lnTo>
                      <a:pt x="268" y="195"/>
                    </a:lnTo>
                    <a:lnTo>
                      <a:pt x="159" y="166"/>
                    </a:lnTo>
                    <a:lnTo>
                      <a:pt x="22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20" name="Freeform 34"/>
              <p:cNvSpPr>
                <a:spLocks/>
              </p:cNvSpPr>
              <p:nvPr/>
            </p:nvSpPr>
            <p:spPr bwMode="auto">
              <a:xfrm>
                <a:off x="7092" y="8459"/>
                <a:ext cx="1423" cy="503"/>
              </a:xfrm>
              <a:custGeom>
                <a:avLst/>
                <a:gdLst>
                  <a:gd name="T0" fmla="*/ 0 w 1423"/>
                  <a:gd name="T1" fmla="*/ 0 h 503"/>
                  <a:gd name="T2" fmla="*/ 112 w 1423"/>
                  <a:gd name="T3" fmla="*/ 337 h 503"/>
                  <a:gd name="T4" fmla="*/ 204 w 1423"/>
                  <a:gd name="T5" fmla="*/ 358 h 503"/>
                  <a:gd name="T6" fmla="*/ 413 w 1423"/>
                  <a:gd name="T7" fmla="*/ 406 h 503"/>
                  <a:gd name="T8" fmla="*/ 650 w 1423"/>
                  <a:gd name="T9" fmla="*/ 458 h 503"/>
                  <a:gd name="T10" fmla="*/ 814 w 1423"/>
                  <a:gd name="T11" fmla="*/ 491 h 503"/>
                  <a:gd name="T12" fmla="*/ 1167 w 1423"/>
                  <a:gd name="T13" fmla="*/ 503 h 503"/>
                  <a:gd name="T14" fmla="*/ 1423 w 1423"/>
                  <a:gd name="T15" fmla="*/ 491 h 503"/>
                  <a:gd name="T16" fmla="*/ 1330 w 1423"/>
                  <a:gd name="T17" fmla="*/ 477 h 503"/>
                  <a:gd name="T18" fmla="*/ 1119 w 1423"/>
                  <a:gd name="T19" fmla="*/ 432 h 503"/>
                  <a:gd name="T20" fmla="*/ 901 w 1423"/>
                  <a:gd name="T21" fmla="*/ 384 h 503"/>
                  <a:gd name="T22" fmla="*/ 778 w 1423"/>
                  <a:gd name="T23" fmla="*/ 349 h 503"/>
                  <a:gd name="T24" fmla="*/ 719 w 1423"/>
                  <a:gd name="T25" fmla="*/ 308 h 503"/>
                  <a:gd name="T26" fmla="*/ 648 w 1423"/>
                  <a:gd name="T27" fmla="*/ 254 h 503"/>
                  <a:gd name="T28" fmla="*/ 586 w 1423"/>
                  <a:gd name="T29" fmla="*/ 204 h 503"/>
                  <a:gd name="T30" fmla="*/ 562 w 1423"/>
                  <a:gd name="T31" fmla="*/ 182 h 503"/>
                  <a:gd name="T32" fmla="*/ 467 w 1423"/>
                  <a:gd name="T33" fmla="*/ 323 h 503"/>
                  <a:gd name="T34" fmla="*/ 342 w 1423"/>
                  <a:gd name="T35" fmla="*/ 118 h 503"/>
                  <a:gd name="T36" fmla="*/ 206 w 1423"/>
                  <a:gd name="T37" fmla="*/ 239 h 503"/>
                  <a:gd name="T38" fmla="*/ 0 w 1423"/>
                  <a:gd name="T39" fmla="*/ 0 h 503"/>
                  <a:gd name="T40" fmla="*/ 0 w 1423"/>
                  <a:gd name="T41" fmla="*/ 0 h 50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423"/>
                  <a:gd name="T64" fmla="*/ 0 h 503"/>
                  <a:gd name="T65" fmla="*/ 1423 w 1423"/>
                  <a:gd name="T66" fmla="*/ 503 h 50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423" h="503">
                    <a:moveTo>
                      <a:pt x="0" y="0"/>
                    </a:moveTo>
                    <a:lnTo>
                      <a:pt x="112" y="337"/>
                    </a:lnTo>
                    <a:lnTo>
                      <a:pt x="204" y="358"/>
                    </a:lnTo>
                    <a:lnTo>
                      <a:pt x="413" y="406"/>
                    </a:lnTo>
                    <a:lnTo>
                      <a:pt x="650" y="458"/>
                    </a:lnTo>
                    <a:lnTo>
                      <a:pt x="814" y="491"/>
                    </a:lnTo>
                    <a:lnTo>
                      <a:pt x="1167" y="503"/>
                    </a:lnTo>
                    <a:lnTo>
                      <a:pt x="1423" y="491"/>
                    </a:lnTo>
                    <a:lnTo>
                      <a:pt x="1330" y="477"/>
                    </a:lnTo>
                    <a:lnTo>
                      <a:pt x="1119" y="432"/>
                    </a:lnTo>
                    <a:lnTo>
                      <a:pt x="901" y="384"/>
                    </a:lnTo>
                    <a:lnTo>
                      <a:pt x="778" y="349"/>
                    </a:lnTo>
                    <a:lnTo>
                      <a:pt x="719" y="308"/>
                    </a:lnTo>
                    <a:lnTo>
                      <a:pt x="648" y="254"/>
                    </a:lnTo>
                    <a:lnTo>
                      <a:pt x="586" y="204"/>
                    </a:lnTo>
                    <a:lnTo>
                      <a:pt x="562" y="182"/>
                    </a:lnTo>
                    <a:lnTo>
                      <a:pt x="467" y="323"/>
                    </a:lnTo>
                    <a:lnTo>
                      <a:pt x="342" y="118"/>
                    </a:lnTo>
                    <a:lnTo>
                      <a:pt x="206" y="2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21" name="Freeform 35"/>
              <p:cNvSpPr>
                <a:spLocks/>
              </p:cNvSpPr>
              <p:nvPr/>
            </p:nvSpPr>
            <p:spPr bwMode="auto">
              <a:xfrm>
                <a:off x="5890" y="8418"/>
                <a:ext cx="685" cy="530"/>
              </a:xfrm>
              <a:custGeom>
                <a:avLst/>
                <a:gdLst>
                  <a:gd name="T0" fmla="*/ 631 w 685"/>
                  <a:gd name="T1" fmla="*/ 0 h 530"/>
                  <a:gd name="T2" fmla="*/ 619 w 685"/>
                  <a:gd name="T3" fmla="*/ 31 h 530"/>
                  <a:gd name="T4" fmla="*/ 590 w 685"/>
                  <a:gd name="T5" fmla="*/ 107 h 530"/>
                  <a:gd name="T6" fmla="*/ 557 w 685"/>
                  <a:gd name="T7" fmla="*/ 276 h 530"/>
                  <a:gd name="T8" fmla="*/ 564 w 685"/>
                  <a:gd name="T9" fmla="*/ 307 h 530"/>
                  <a:gd name="T10" fmla="*/ 581 w 685"/>
                  <a:gd name="T11" fmla="*/ 340 h 530"/>
                  <a:gd name="T12" fmla="*/ 624 w 685"/>
                  <a:gd name="T13" fmla="*/ 402 h 530"/>
                  <a:gd name="T14" fmla="*/ 669 w 685"/>
                  <a:gd name="T15" fmla="*/ 449 h 530"/>
                  <a:gd name="T16" fmla="*/ 685 w 685"/>
                  <a:gd name="T17" fmla="*/ 470 h 530"/>
                  <a:gd name="T18" fmla="*/ 529 w 685"/>
                  <a:gd name="T19" fmla="*/ 440 h 530"/>
                  <a:gd name="T20" fmla="*/ 344 w 685"/>
                  <a:gd name="T21" fmla="*/ 487 h 530"/>
                  <a:gd name="T22" fmla="*/ 209 w 685"/>
                  <a:gd name="T23" fmla="*/ 518 h 530"/>
                  <a:gd name="T24" fmla="*/ 140 w 685"/>
                  <a:gd name="T25" fmla="*/ 530 h 530"/>
                  <a:gd name="T26" fmla="*/ 0 w 685"/>
                  <a:gd name="T27" fmla="*/ 520 h 530"/>
                  <a:gd name="T28" fmla="*/ 152 w 685"/>
                  <a:gd name="T29" fmla="*/ 463 h 530"/>
                  <a:gd name="T30" fmla="*/ 273 w 685"/>
                  <a:gd name="T31" fmla="*/ 406 h 530"/>
                  <a:gd name="T32" fmla="*/ 360 w 685"/>
                  <a:gd name="T33" fmla="*/ 337 h 530"/>
                  <a:gd name="T34" fmla="*/ 389 w 685"/>
                  <a:gd name="T35" fmla="*/ 299 h 530"/>
                  <a:gd name="T36" fmla="*/ 420 w 685"/>
                  <a:gd name="T37" fmla="*/ 252 h 530"/>
                  <a:gd name="T38" fmla="*/ 453 w 685"/>
                  <a:gd name="T39" fmla="*/ 204 h 530"/>
                  <a:gd name="T40" fmla="*/ 486 w 685"/>
                  <a:gd name="T41" fmla="*/ 159 h 530"/>
                  <a:gd name="T42" fmla="*/ 533 w 685"/>
                  <a:gd name="T43" fmla="*/ 81 h 530"/>
                  <a:gd name="T44" fmla="*/ 557 w 685"/>
                  <a:gd name="T45" fmla="*/ 50 h 530"/>
                  <a:gd name="T46" fmla="*/ 631 w 685"/>
                  <a:gd name="T47" fmla="*/ 0 h 530"/>
                  <a:gd name="T48" fmla="*/ 631 w 685"/>
                  <a:gd name="T49" fmla="*/ 0 h 53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85"/>
                  <a:gd name="T76" fmla="*/ 0 h 530"/>
                  <a:gd name="T77" fmla="*/ 685 w 685"/>
                  <a:gd name="T78" fmla="*/ 530 h 53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85" h="530">
                    <a:moveTo>
                      <a:pt x="631" y="0"/>
                    </a:moveTo>
                    <a:lnTo>
                      <a:pt x="619" y="31"/>
                    </a:lnTo>
                    <a:lnTo>
                      <a:pt x="590" y="107"/>
                    </a:lnTo>
                    <a:lnTo>
                      <a:pt x="557" y="276"/>
                    </a:lnTo>
                    <a:lnTo>
                      <a:pt x="564" y="307"/>
                    </a:lnTo>
                    <a:lnTo>
                      <a:pt x="581" y="340"/>
                    </a:lnTo>
                    <a:lnTo>
                      <a:pt x="624" y="402"/>
                    </a:lnTo>
                    <a:lnTo>
                      <a:pt x="669" y="449"/>
                    </a:lnTo>
                    <a:lnTo>
                      <a:pt x="685" y="470"/>
                    </a:lnTo>
                    <a:lnTo>
                      <a:pt x="529" y="440"/>
                    </a:lnTo>
                    <a:lnTo>
                      <a:pt x="344" y="487"/>
                    </a:lnTo>
                    <a:lnTo>
                      <a:pt x="209" y="518"/>
                    </a:lnTo>
                    <a:lnTo>
                      <a:pt x="140" y="530"/>
                    </a:lnTo>
                    <a:lnTo>
                      <a:pt x="0" y="520"/>
                    </a:lnTo>
                    <a:lnTo>
                      <a:pt x="152" y="463"/>
                    </a:lnTo>
                    <a:lnTo>
                      <a:pt x="273" y="406"/>
                    </a:lnTo>
                    <a:lnTo>
                      <a:pt x="360" y="337"/>
                    </a:lnTo>
                    <a:lnTo>
                      <a:pt x="389" y="299"/>
                    </a:lnTo>
                    <a:lnTo>
                      <a:pt x="420" y="252"/>
                    </a:lnTo>
                    <a:lnTo>
                      <a:pt x="453" y="204"/>
                    </a:lnTo>
                    <a:lnTo>
                      <a:pt x="486" y="159"/>
                    </a:lnTo>
                    <a:lnTo>
                      <a:pt x="533" y="81"/>
                    </a:lnTo>
                    <a:lnTo>
                      <a:pt x="557" y="50"/>
                    </a:lnTo>
                    <a:lnTo>
                      <a:pt x="63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22" name="Freeform 36"/>
              <p:cNvSpPr>
                <a:spLocks/>
              </p:cNvSpPr>
              <p:nvPr/>
            </p:nvSpPr>
            <p:spPr bwMode="auto">
              <a:xfrm>
                <a:off x="5560" y="5012"/>
                <a:ext cx="79" cy="984"/>
              </a:xfrm>
              <a:custGeom>
                <a:avLst/>
                <a:gdLst>
                  <a:gd name="T0" fmla="*/ 0 w 79"/>
                  <a:gd name="T1" fmla="*/ 79 h 984"/>
                  <a:gd name="T2" fmla="*/ 0 w 79"/>
                  <a:gd name="T3" fmla="*/ 675 h 984"/>
                  <a:gd name="T4" fmla="*/ 43 w 79"/>
                  <a:gd name="T5" fmla="*/ 984 h 984"/>
                  <a:gd name="T6" fmla="*/ 74 w 79"/>
                  <a:gd name="T7" fmla="*/ 798 h 984"/>
                  <a:gd name="T8" fmla="*/ 45 w 79"/>
                  <a:gd name="T9" fmla="*/ 407 h 984"/>
                  <a:gd name="T10" fmla="*/ 79 w 79"/>
                  <a:gd name="T11" fmla="*/ 0 h 984"/>
                  <a:gd name="T12" fmla="*/ 0 w 79"/>
                  <a:gd name="T13" fmla="*/ 79 h 984"/>
                  <a:gd name="T14" fmla="*/ 0 w 79"/>
                  <a:gd name="T15" fmla="*/ 79 h 98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9"/>
                  <a:gd name="T25" fmla="*/ 0 h 984"/>
                  <a:gd name="T26" fmla="*/ 79 w 79"/>
                  <a:gd name="T27" fmla="*/ 984 h 98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9" h="984">
                    <a:moveTo>
                      <a:pt x="0" y="79"/>
                    </a:moveTo>
                    <a:lnTo>
                      <a:pt x="0" y="675"/>
                    </a:lnTo>
                    <a:lnTo>
                      <a:pt x="43" y="984"/>
                    </a:lnTo>
                    <a:lnTo>
                      <a:pt x="74" y="798"/>
                    </a:lnTo>
                    <a:lnTo>
                      <a:pt x="45" y="407"/>
                    </a:lnTo>
                    <a:lnTo>
                      <a:pt x="79" y="0"/>
                    </a:lnTo>
                    <a:lnTo>
                      <a:pt x="0" y="7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23" name="Freeform 37"/>
              <p:cNvSpPr>
                <a:spLocks/>
              </p:cNvSpPr>
              <p:nvPr/>
            </p:nvSpPr>
            <p:spPr bwMode="auto">
              <a:xfrm>
                <a:off x="5627" y="5981"/>
                <a:ext cx="206" cy="670"/>
              </a:xfrm>
              <a:custGeom>
                <a:avLst/>
                <a:gdLst>
                  <a:gd name="T0" fmla="*/ 0 w 206"/>
                  <a:gd name="T1" fmla="*/ 65 h 670"/>
                  <a:gd name="T2" fmla="*/ 76 w 206"/>
                  <a:gd name="T3" fmla="*/ 371 h 670"/>
                  <a:gd name="T4" fmla="*/ 197 w 206"/>
                  <a:gd name="T5" fmla="*/ 670 h 670"/>
                  <a:gd name="T6" fmla="*/ 187 w 206"/>
                  <a:gd name="T7" fmla="*/ 293 h 670"/>
                  <a:gd name="T8" fmla="*/ 104 w 206"/>
                  <a:gd name="T9" fmla="*/ 238 h 670"/>
                  <a:gd name="T10" fmla="*/ 206 w 206"/>
                  <a:gd name="T11" fmla="*/ 0 h 670"/>
                  <a:gd name="T12" fmla="*/ 0 w 206"/>
                  <a:gd name="T13" fmla="*/ 65 h 670"/>
                  <a:gd name="T14" fmla="*/ 0 w 206"/>
                  <a:gd name="T15" fmla="*/ 65 h 67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6"/>
                  <a:gd name="T25" fmla="*/ 0 h 670"/>
                  <a:gd name="T26" fmla="*/ 206 w 206"/>
                  <a:gd name="T27" fmla="*/ 670 h 67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6" h="670">
                    <a:moveTo>
                      <a:pt x="0" y="65"/>
                    </a:moveTo>
                    <a:lnTo>
                      <a:pt x="76" y="371"/>
                    </a:lnTo>
                    <a:lnTo>
                      <a:pt x="197" y="670"/>
                    </a:lnTo>
                    <a:lnTo>
                      <a:pt x="187" y="293"/>
                    </a:lnTo>
                    <a:lnTo>
                      <a:pt x="104" y="238"/>
                    </a:lnTo>
                    <a:lnTo>
                      <a:pt x="206" y="0"/>
                    </a:lnTo>
                    <a:lnTo>
                      <a:pt x="0" y="6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24" name="Freeform 38"/>
              <p:cNvSpPr>
                <a:spLocks/>
              </p:cNvSpPr>
              <p:nvPr/>
            </p:nvSpPr>
            <p:spPr bwMode="auto">
              <a:xfrm>
                <a:off x="5866" y="6711"/>
                <a:ext cx="970" cy="401"/>
              </a:xfrm>
              <a:custGeom>
                <a:avLst/>
                <a:gdLst>
                  <a:gd name="T0" fmla="*/ 0 w 970"/>
                  <a:gd name="T1" fmla="*/ 0 h 401"/>
                  <a:gd name="T2" fmla="*/ 247 w 970"/>
                  <a:gd name="T3" fmla="*/ 401 h 401"/>
                  <a:gd name="T4" fmla="*/ 335 w 970"/>
                  <a:gd name="T5" fmla="*/ 342 h 401"/>
                  <a:gd name="T6" fmla="*/ 512 w 970"/>
                  <a:gd name="T7" fmla="*/ 289 h 401"/>
                  <a:gd name="T8" fmla="*/ 970 w 970"/>
                  <a:gd name="T9" fmla="*/ 247 h 401"/>
                  <a:gd name="T10" fmla="*/ 512 w 970"/>
                  <a:gd name="T11" fmla="*/ 201 h 401"/>
                  <a:gd name="T12" fmla="*/ 282 w 970"/>
                  <a:gd name="T13" fmla="*/ 244 h 401"/>
                  <a:gd name="T14" fmla="*/ 100 w 970"/>
                  <a:gd name="T15" fmla="*/ 52 h 401"/>
                  <a:gd name="T16" fmla="*/ 0 w 970"/>
                  <a:gd name="T17" fmla="*/ 0 h 401"/>
                  <a:gd name="T18" fmla="*/ 0 w 970"/>
                  <a:gd name="T19" fmla="*/ 0 h 40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70"/>
                  <a:gd name="T31" fmla="*/ 0 h 401"/>
                  <a:gd name="T32" fmla="*/ 970 w 970"/>
                  <a:gd name="T33" fmla="*/ 401 h 40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70" h="401">
                    <a:moveTo>
                      <a:pt x="0" y="0"/>
                    </a:moveTo>
                    <a:lnTo>
                      <a:pt x="247" y="401"/>
                    </a:lnTo>
                    <a:lnTo>
                      <a:pt x="335" y="342"/>
                    </a:lnTo>
                    <a:lnTo>
                      <a:pt x="512" y="289"/>
                    </a:lnTo>
                    <a:lnTo>
                      <a:pt x="970" y="247"/>
                    </a:lnTo>
                    <a:lnTo>
                      <a:pt x="512" y="201"/>
                    </a:lnTo>
                    <a:lnTo>
                      <a:pt x="282" y="244"/>
                    </a:lnTo>
                    <a:lnTo>
                      <a:pt x="100" y="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25" name="Freeform 39"/>
              <p:cNvSpPr>
                <a:spLocks/>
              </p:cNvSpPr>
              <p:nvPr/>
            </p:nvSpPr>
            <p:spPr bwMode="auto">
              <a:xfrm>
                <a:off x="5326" y="6126"/>
                <a:ext cx="163" cy="216"/>
              </a:xfrm>
              <a:custGeom>
                <a:avLst/>
                <a:gdLst>
                  <a:gd name="T0" fmla="*/ 111 w 163"/>
                  <a:gd name="T1" fmla="*/ 0 h 216"/>
                  <a:gd name="T2" fmla="*/ 163 w 163"/>
                  <a:gd name="T3" fmla="*/ 216 h 216"/>
                  <a:gd name="T4" fmla="*/ 0 w 163"/>
                  <a:gd name="T5" fmla="*/ 93 h 216"/>
                  <a:gd name="T6" fmla="*/ 111 w 163"/>
                  <a:gd name="T7" fmla="*/ 0 h 216"/>
                  <a:gd name="T8" fmla="*/ 111 w 163"/>
                  <a:gd name="T9" fmla="*/ 0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3"/>
                  <a:gd name="T16" fmla="*/ 0 h 216"/>
                  <a:gd name="T17" fmla="*/ 163 w 163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3" h="216">
                    <a:moveTo>
                      <a:pt x="111" y="0"/>
                    </a:moveTo>
                    <a:lnTo>
                      <a:pt x="163" y="216"/>
                    </a:lnTo>
                    <a:lnTo>
                      <a:pt x="0" y="93"/>
                    </a:lnTo>
                    <a:lnTo>
                      <a:pt x="1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26" name="Freeform 40"/>
              <p:cNvSpPr>
                <a:spLocks/>
              </p:cNvSpPr>
              <p:nvPr/>
            </p:nvSpPr>
            <p:spPr bwMode="auto">
              <a:xfrm>
                <a:off x="5088" y="5297"/>
                <a:ext cx="313" cy="333"/>
              </a:xfrm>
              <a:custGeom>
                <a:avLst/>
                <a:gdLst>
                  <a:gd name="T0" fmla="*/ 60 w 313"/>
                  <a:gd name="T1" fmla="*/ 0 h 333"/>
                  <a:gd name="T2" fmla="*/ 313 w 313"/>
                  <a:gd name="T3" fmla="*/ 72 h 333"/>
                  <a:gd name="T4" fmla="*/ 311 w 313"/>
                  <a:gd name="T5" fmla="*/ 333 h 333"/>
                  <a:gd name="T6" fmla="*/ 235 w 313"/>
                  <a:gd name="T7" fmla="*/ 224 h 333"/>
                  <a:gd name="T8" fmla="*/ 126 w 313"/>
                  <a:gd name="T9" fmla="*/ 105 h 333"/>
                  <a:gd name="T10" fmla="*/ 0 w 313"/>
                  <a:gd name="T11" fmla="*/ 17 h 333"/>
                  <a:gd name="T12" fmla="*/ 60 w 313"/>
                  <a:gd name="T13" fmla="*/ 0 h 333"/>
                  <a:gd name="T14" fmla="*/ 60 w 313"/>
                  <a:gd name="T15" fmla="*/ 0 h 33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13"/>
                  <a:gd name="T25" fmla="*/ 0 h 333"/>
                  <a:gd name="T26" fmla="*/ 313 w 313"/>
                  <a:gd name="T27" fmla="*/ 333 h 33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13" h="333">
                    <a:moveTo>
                      <a:pt x="60" y="0"/>
                    </a:moveTo>
                    <a:lnTo>
                      <a:pt x="313" y="72"/>
                    </a:lnTo>
                    <a:lnTo>
                      <a:pt x="311" y="333"/>
                    </a:lnTo>
                    <a:lnTo>
                      <a:pt x="235" y="224"/>
                    </a:lnTo>
                    <a:lnTo>
                      <a:pt x="126" y="105"/>
                    </a:lnTo>
                    <a:lnTo>
                      <a:pt x="0" y="17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27" name="Freeform 41"/>
              <p:cNvSpPr>
                <a:spLocks/>
              </p:cNvSpPr>
              <p:nvPr/>
            </p:nvSpPr>
            <p:spPr bwMode="auto">
              <a:xfrm>
                <a:off x="5442" y="5134"/>
                <a:ext cx="614" cy="2132"/>
              </a:xfrm>
              <a:custGeom>
                <a:avLst/>
                <a:gdLst>
                  <a:gd name="T0" fmla="*/ 52 w 614"/>
                  <a:gd name="T1" fmla="*/ 0 h 2132"/>
                  <a:gd name="T2" fmla="*/ 0 w 614"/>
                  <a:gd name="T3" fmla="*/ 361 h 2132"/>
                  <a:gd name="T4" fmla="*/ 0 w 614"/>
                  <a:gd name="T5" fmla="*/ 638 h 2132"/>
                  <a:gd name="T6" fmla="*/ 33 w 614"/>
                  <a:gd name="T7" fmla="*/ 988 h 2132"/>
                  <a:gd name="T8" fmla="*/ 109 w 614"/>
                  <a:gd name="T9" fmla="*/ 1265 h 2132"/>
                  <a:gd name="T10" fmla="*/ 194 w 614"/>
                  <a:gd name="T11" fmla="*/ 1527 h 2132"/>
                  <a:gd name="T12" fmla="*/ 360 w 614"/>
                  <a:gd name="T13" fmla="*/ 1895 h 2132"/>
                  <a:gd name="T14" fmla="*/ 505 w 614"/>
                  <a:gd name="T15" fmla="*/ 2132 h 2132"/>
                  <a:gd name="T16" fmla="*/ 614 w 614"/>
                  <a:gd name="T17" fmla="*/ 2080 h 2132"/>
                  <a:gd name="T18" fmla="*/ 462 w 614"/>
                  <a:gd name="T19" fmla="*/ 1812 h 2132"/>
                  <a:gd name="T20" fmla="*/ 268 w 614"/>
                  <a:gd name="T21" fmla="*/ 1434 h 2132"/>
                  <a:gd name="T22" fmla="*/ 135 w 614"/>
                  <a:gd name="T23" fmla="*/ 992 h 2132"/>
                  <a:gd name="T24" fmla="*/ 69 w 614"/>
                  <a:gd name="T25" fmla="*/ 584 h 2132"/>
                  <a:gd name="T26" fmla="*/ 52 w 614"/>
                  <a:gd name="T27" fmla="*/ 0 h 2132"/>
                  <a:gd name="T28" fmla="*/ 52 w 614"/>
                  <a:gd name="T29" fmla="*/ 0 h 213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14"/>
                  <a:gd name="T46" fmla="*/ 0 h 2132"/>
                  <a:gd name="T47" fmla="*/ 614 w 614"/>
                  <a:gd name="T48" fmla="*/ 2132 h 213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14" h="2132">
                    <a:moveTo>
                      <a:pt x="52" y="0"/>
                    </a:moveTo>
                    <a:lnTo>
                      <a:pt x="0" y="361"/>
                    </a:lnTo>
                    <a:lnTo>
                      <a:pt x="0" y="638"/>
                    </a:lnTo>
                    <a:lnTo>
                      <a:pt x="33" y="988"/>
                    </a:lnTo>
                    <a:lnTo>
                      <a:pt x="109" y="1265"/>
                    </a:lnTo>
                    <a:lnTo>
                      <a:pt x="194" y="1527"/>
                    </a:lnTo>
                    <a:lnTo>
                      <a:pt x="360" y="1895"/>
                    </a:lnTo>
                    <a:lnTo>
                      <a:pt x="505" y="2132"/>
                    </a:lnTo>
                    <a:lnTo>
                      <a:pt x="614" y="2080"/>
                    </a:lnTo>
                    <a:lnTo>
                      <a:pt x="462" y="1812"/>
                    </a:lnTo>
                    <a:lnTo>
                      <a:pt x="268" y="1434"/>
                    </a:lnTo>
                    <a:lnTo>
                      <a:pt x="135" y="992"/>
                    </a:lnTo>
                    <a:lnTo>
                      <a:pt x="69" y="584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28" name="Freeform 42"/>
              <p:cNvSpPr>
                <a:spLocks/>
              </p:cNvSpPr>
              <p:nvPr/>
            </p:nvSpPr>
            <p:spPr bwMode="auto">
              <a:xfrm>
                <a:off x="6144" y="7026"/>
                <a:ext cx="1565" cy="623"/>
              </a:xfrm>
              <a:custGeom>
                <a:avLst/>
                <a:gdLst>
                  <a:gd name="T0" fmla="*/ 730 w 1565"/>
                  <a:gd name="T1" fmla="*/ 0 h 623"/>
                  <a:gd name="T2" fmla="*/ 507 w 1565"/>
                  <a:gd name="T3" fmla="*/ 10 h 623"/>
                  <a:gd name="T4" fmla="*/ 370 w 1565"/>
                  <a:gd name="T5" fmla="*/ 19 h 623"/>
                  <a:gd name="T6" fmla="*/ 263 w 1565"/>
                  <a:gd name="T7" fmla="*/ 34 h 623"/>
                  <a:gd name="T8" fmla="*/ 147 w 1565"/>
                  <a:gd name="T9" fmla="*/ 76 h 623"/>
                  <a:gd name="T10" fmla="*/ 80 w 1565"/>
                  <a:gd name="T11" fmla="*/ 100 h 623"/>
                  <a:gd name="T12" fmla="*/ 23 w 1565"/>
                  <a:gd name="T13" fmla="*/ 162 h 623"/>
                  <a:gd name="T14" fmla="*/ 0 w 1565"/>
                  <a:gd name="T15" fmla="*/ 238 h 623"/>
                  <a:gd name="T16" fmla="*/ 0 w 1565"/>
                  <a:gd name="T17" fmla="*/ 316 h 623"/>
                  <a:gd name="T18" fmla="*/ 52 w 1565"/>
                  <a:gd name="T19" fmla="*/ 402 h 623"/>
                  <a:gd name="T20" fmla="*/ 128 w 1565"/>
                  <a:gd name="T21" fmla="*/ 478 h 623"/>
                  <a:gd name="T22" fmla="*/ 223 w 1565"/>
                  <a:gd name="T23" fmla="*/ 528 h 623"/>
                  <a:gd name="T24" fmla="*/ 403 w 1565"/>
                  <a:gd name="T25" fmla="*/ 587 h 623"/>
                  <a:gd name="T26" fmla="*/ 547 w 1565"/>
                  <a:gd name="T27" fmla="*/ 611 h 623"/>
                  <a:gd name="T28" fmla="*/ 683 w 1565"/>
                  <a:gd name="T29" fmla="*/ 623 h 623"/>
                  <a:gd name="T30" fmla="*/ 837 w 1565"/>
                  <a:gd name="T31" fmla="*/ 623 h 623"/>
                  <a:gd name="T32" fmla="*/ 1041 w 1565"/>
                  <a:gd name="T33" fmla="*/ 613 h 623"/>
                  <a:gd name="T34" fmla="*/ 1200 w 1565"/>
                  <a:gd name="T35" fmla="*/ 599 h 623"/>
                  <a:gd name="T36" fmla="*/ 1335 w 1565"/>
                  <a:gd name="T37" fmla="*/ 566 h 623"/>
                  <a:gd name="T38" fmla="*/ 1451 w 1565"/>
                  <a:gd name="T39" fmla="*/ 521 h 623"/>
                  <a:gd name="T40" fmla="*/ 1520 w 1565"/>
                  <a:gd name="T41" fmla="*/ 483 h 623"/>
                  <a:gd name="T42" fmla="*/ 1548 w 1565"/>
                  <a:gd name="T43" fmla="*/ 437 h 623"/>
                  <a:gd name="T44" fmla="*/ 1565 w 1565"/>
                  <a:gd name="T45" fmla="*/ 378 h 623"/>
                  <a:gd name="T46" fmla="*/ 1565 w 1565"/>
                  <a:gd name="T47" fmla="*/ 321 h 623"/>
                  <a:gd name="T48" fmla="*/ 1541 w 1565"/>
                  <a:gd name="T49" fmla="*/ 236 h 623"/>
                  <a:gd name="T50" fmla="*/ 1486 w 1565"/>
                  <a:gd name="T51" fmla="*/ 145 h 623"/>
                  <a:gd name="T52" fmla="*/ 1389 w 1565"/>
                  <a:gd name="T53" fmla="*/ 188 h 623"/>
                  <a:gd name="T54" fmla="*/ 1456 w 1565"/>
                  <a:gd name="T55" fmla="*/ 288 h 623"/>
                  <a:gd name="T56" fmla="*/ 1456 w 1565"/>
                  <a:gd name="T57" fmla="*/ 347 h 623"/>
                  <a:gd name="T58" fmla="*/ 1432 w 1565"/>
                  <a:gd name="T59" fmla="*/ 414 h 623"/>
                  <a:gd name="T60" fmla="*/ 1384 w 1565"/>
                  <a:gd name="T61" fmla="*/ 454 h 623"/>
                  <a:gd name="T62" fmla="*/ 1309 w 1565"/>
                  <a:gd name="T63" fmla="*/ 483 h 623"/>
                  <a:gd name="T64" fmla="*/ 1235 w 1565"/>
                  <a:gd name="T65" fmla="*/ 504 h 623"/>
                  <a:gd name="T66" fmla="*/ 1131 w 1565"/>
                  <a:gd name="T67" fmla="*/ 521 h 623"/>
                  <a:gd name="T68" fmla="*/ 977 w 1565"/>
                  <a:gd name="T69" fmla="*/ 544 h 623"/>
                  <a:gd name="T70" fmla="*/ 756 w 1565"/>
                  <a:gd name="T71" fmla="*/ 554 h 623"/>
                  <a:gd name="T72" fmla="*/ 597 w 1565"/>
                  <a:gd name="T73" fmla="*/ 551 h 623"/>
                  <a:gd name="T74" fmla="*/ 443 w 1565"/>
                  <a:gd name="T75" fmla="*/ 528 h 623"/>
                  <a:gd name="T76" fmla="*/ 296 w 1565"/>
                  <a:gd name="T77" fmla="*/ 480 h 623"/>
                  <a:gd name="T78" fmla="*/ 201 w 1565"/>
                  <a:gd name="T79" fmla="*/ 414 h 623"/>
                  <a:gd name="T80" fmla="*/ 161 w 1565"/>
                  <a:gd name="T81" fmla="*/ 357 h 623"/>
                  <a:gd name="T82" fmla="*/ 151 w 1565"/>
                  <a:gd name="T83" fmla="*/ 288 h 623"/>
                  <a:gd name="T84" fmla="*/ 168 w 1565"/>
                  <a:gd name="T85" fmla="*/ 224 h 623"/>
                  <a:gd name="T86" fmla="*/ 199 w 1565"/>
                  <a:gd name="T87" fmla="*/ 164 h 623"/>
                  <a:gd name="T88" fmla="*/ 275 w 1565"/>
                  <a:gd name="T89" fmla="*/ 117 h 623"/>
                  <a:gd name="T90" fmla="*/ 360 w 1565"/>
                  <a:gd name="T91" fmla="*/ 91 h 623"/>
                  <a:gd name="T92" fmla="*/ 469 w 1565"/>
                  <a:gd name="T93" fmla="*/ 79 h 623"/>
                  <a:gd name="T94" fmla="*/ 725 w 1565"/>
                  <a:gd name="T95" fmla="*/ 79 h 623"/>
                  <a:gd name="T96" fmla="*/ 730 w 1565"/>
                  <a:gd name="T97" fmla="*/ 0 h 623"/>
                  <a:gd name="T98" fmla="*/ 730 w 1565"/>
                  <a:gd name="T99" fmla="*/ 0 h 623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565"/>
                  <a:gd name="T151" fmla="*/ 0 h 623"/>
                  <a:gd name="T152" fmla="*/ 1565 w 1565"/>
                  <a:gd name="T153" fmla="*/ 623 h 623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565" h="623">
                    <a:moveTo>
                      <a:pt x="730" y="0"/>
                    </a:moveTo>
                    <a:lnTo>
                      <a:pt x="507" y="10"/>
                    </a:lnTo>
                    <a:lnTo>
                      <a:pt x="370" y="19"/>
                    </a:lnTo>
                    <a:lnTo>
                      <a:pt x="263" y="34"/>
                    </a:lnTo>
                    <a:lnTo>
                      <a:pt x="147" y="76"/>
                    </a:lnTo>
                    <a:lnTo>
                      <a:pt x="80" y="100"/>
                    </a:lnTo>
                    <a:lnTo>
                      <a:pt x="23" y="162"/>
                    </a:lnTo>
                    <a:lnTo>
                      <a:pt x="0" y="238"/>
                    </a:lnTo>
                    <a:lnTo>
                      <a:pt x="0" y="316"/>
                    </a:lnTo>
                    <a:lnTo>
                      <a:pt x="52" y="402"/>
                    </a:lnTo>
                    <a:lnTo>
                      <a:pt x="128" y="478"/>
                    </a:lnTo>
                    <a:lnTo>
                      <a:pt x="223" y="528"/>
                    </a:lnTo>
                    <a:lnTo>
                      <a:pt x="403" y="587"/>
                    </a:lnTo>
                    <a:lnTo>
                      <a:pt x="547" y="611"/>
                    </a:lnTo>
                    <a:lnTo>
                      <a:pt x="683" y="623"/>
                    </a:lnTo>
                    <a:lnTo>
                      <a:pt x="837" y="623"/>
                    </a:lnTo>
                    <a:lnTo>
                      <a:pt x="1041" y="613"/>
                    </a:lnTo>
                    <a:lnTo>
                      <a:pt x="1200" y="599"/>
                    </a:lnTo>
                    <a:lnTo>
                      <a:pt x="1335" y="566"/>
                    </a:lnTo>
                    <a:lnTo>
                      <a:pt x="1451" y="521"/>
                    </a:lnTo>
                    <a:lnTo>
                      <a:pt x="1520" y="483"/>
                    </a:lnTo>
                    <a:lnTo>
                      <a:pt x="1548" y="437"/>
                    </a:lnTo>
                    <a:lnTo>
                      <a:pt x="1565" y="378"/>
                    </a:lnTo>
                    <a:lnTo>
                      <a:pt x="1565" y="321"/>
                    </a:lnTo>
                    <a:lnTo>
                      <a:pt x="1541" y="236"/>
                    </a:lnTo>
                    <a:lnTo>
                      <a:pt x="1486" y="145"/>
                    </a:lnTo>
                    <a:lnTo>
                      <a:pt x="1389" y="188"/>
                    </a:lnTo>
                    <a:lnTo>
                      <a:pt x="1456" y="288"/>
                    </a:lnTo>
                    <a:lnTo>
                      <a:pt x="1456" y="347"/>
                    </a:lnTo>
                    <a:lnTo>
                      <a:pt x="1432" y="414"/>
                    </a:lnTo>
                    <a:lnTo>
                      <a:pt x="1384" y="454"/>
                    </a:lnTo>
                    <a:lnTo>
                      <a:pt x="1309" y="483"/>
                    </a:lnTo>
                    <a:lnTo>
                      <a:pt x="1235" y="504"/>
                    </a:lnTo>
                    <a:lnTo>
                      <a:pt x="1131" y="521"/>
                    </a:lnTo>
                    <a:lnTo>
                      <a:pt x="977" y="544"/>
                    </a:lnTo>
                    <a:lnTo>
                      <a:pt x="756" y="554"/>
                    </a:lnTo>
                    <a:lnTo>
                      <a:pt x="597" y="551"/>
                    </a:lnTo>
                    <a:lnTo>
                      <a:pt x="443" y="528"/>
                    </a:lnTo>
                    <a:lnTo>
                      <a:pt x="296" y="480"/>
                    </a:lnTo>
                    <a:lnTo>
                      <a:pt x="201" y="414"/>
                    </a:lnTo>
                    <a:lnTo>
                      <a:pt x="161" y="357"/>
                    </a:lnTo>
                    <a:lnTo>
                      <a:pt x="151" y="288"/>
                    </a:lnTo>
                    <a:lnTo>
                      <a:pt x="168" y="224"/>
                    </a:lnTo>
                    <a:lnTo>
                      <a:pt x="199" y="164"/>
                    </a:lnTo>
                    <a:lnTo>
                      <a:pt x="275" y="117"/>
                    </a:lnTo>
                    <a:lnTo>
                      <a:pt x="360" y="91"/>
                    </a:lnTo>
                    <a:lnTo>
                      <a:pt x="469" y="79"/>
                    </a:lnTo>
                    <a:lnTo>
                      <a:pt x="725" y="79"/>
                    </a:lnTo>
                    <a:lnTo>
                      <a:pt x="73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629" name="Freeform 43"/>
              <p:cNvSpPr>
                <a:spLocks/>
              </p:cNvSpPr>
              <p:nvPr/>
            </p:nvSpPr>
            <p:spPr bwMode="auto">
              <a:xfrm>
                <a:off x="6435" y="7188"/>
                <a:ext cx="1082" cy="304"/>
              </a:xfrm>
              <a:custGeom>
                <a:avLst/>
                <a:gdLst>
                  <a:gd name="T0" fmla="*/ 422 w 1082"/>
                  <a:gd name="T1" fmla="*/ 12 h 304"/>
                  <a:gd name="T2" fmla="*/ 273 w 1082"/>
                  <a:gd name="T3" fmla="*/ 0 h 304"/>
                  <a:gd name="T4" fmla="*/ 140 w 1082"/>
                  <a:gd name="T5" fmla="*/ 14 h 304"/>
                  <a:gd name="T6" fmla="*/ 64 w 1082"/>
                  <a:gd name="T7" fmla="*/ 36 h 304"/>
                  <a:gd name="T8" fmla="*/ 12 w 1082"/>
                  <a:gd name="T9" fmla="*/ 76 h 304"/>
                  <a:gd name="T10" fmla="*/ 0 w 1082"/>
                  <a:gd name="T11" fmla="*/ 135 h 304"/>
                  <a:gd name="T12" fmla="*/ 17 w 1082"/>
                  <a:gd name="T13" fmla="*/ 183 h 304"/>
                  <a:gd name="T14" fmla="*/ 74 w 1082"/>
                  <a:gd name="T15" fmla="*/ 233 h 304"/>
                  <a:gd name="T16" fmla="*/ 157 w 1082"/>
                  <a:gd name="T17" fmla="*/ 264 h 304"/>
                  <a:gd name="T18" fmla="*/ 264 w 1082"/>
                  <a:gd name="T19" fmla="*/ 283 h 304"/>
                  <a:gd name="T20" fmla="*/ 394 w 1082"/>
                  <a:gd name="T21" fmla="*/ 294 h 304"/>
                  <a:gd name="T22" fmla="*/ 529 w 1082"/>
                  <a:gd name="T23" fmla="*/ 304 h 304"/>
                  <a:gd name="T24" fmla="*/ 669 w 1082"/>
                  <a:gd name="T25" fmla="*/ 302 h 304"/>
                  <a:gd name="T26" fmla="*/ 807 w 1082"/>
                  <a:gd name="T27" fmla="*/ 294 h 304"/>
                  <a:gd name="T28" fmla="*/ 909 w 1082"/>
                  <a:gd name="T29" fmla="*/ 273 h 304"/>
                  <a:gd name="T30" fmla="*/ 996 w 1082"/>
                  <a:gd name="T31" fmla="*/ 242 h 304"/>
                  <a:gd name="T32" fmla="*/ 1060 w 1082"/>
                  <a:gd name="T33" fmla="*/ 202 h 304"/>
                  <a:gd name="T34" fmla="*/ 1082 w 1082"/>
                  <a:gd name="T35" fmla="*/ 154 h 304"/>
                  <a:gd name="T36" fmla="*/ 1070 w 1082"/>
                  <a:gd name="T37" fmla="*/ 83 h 304"/>
                  <a:gd name="T38" fmla="*/ 1020 w 1082"/>
                  <a:gd name="T39" fmla="*/ 33 h 304"/>
                  <a:gd name="T40" fmla="*/ 885 w 1082"/>
                  <a:gd name="T41" fmla="*/ 74 h 304"/>
                  <a:gd name="T42" fmla="*/ 944 w 1082"/>
                  <a:gd name="T43" fmla="*/ 147 h 304"/>
                  <a:gd name="T44" fmla="*/ 937 w 1082"/>
                  <a:gd name="T45" fmla="*/ 183 h 304"/>
                  <a:gd name="T46" fmla="*/ 882 w 1082"/>
                  <a:gd name="T47" fmla="*/ 207 h 304"/>
                  <a:gd name="T48" fmla="*/ 837 w 1082"/>
                  <a:gd name="T49" fmla="*/ 218 h 304"/>
                  <a:gd name="T50" fmla="*/ 743 w 1082"/>
                  <a:gd name="T51" fmla="*/ 235 h 304"/>
                  <a:gd name="T52" fmla="*/ 572 w 1082"/>
                  <a:gd name="T53" fmla="*/ 249 h 304"/>
                  <a:gd name="T54" fmla="*/ 451 w 1082"/>
                  <a:gd name="T55" fmla="*/ 252 h 304"/>
                  <a:gd name="T56" fmla="*/ 318 w 1082"/>
                  <a:gd name="T57" fmla="*/ 228 h 304"/>
                  <a:gd name="T58" fmla="*/ 240 w 1082"/>
                  <a:gd name="T59" fmla="*/ 204 h 304"/>
                  <a:gd name="T60" fmla="*/ 200 w 1082"/>
                  <a:gd name="T61" fmla="*/ 159 h 304"/>
                  <a:gd name="T62" fmla="*/ 204 w 1082"/>
                  <a:gd name="T63" fmla="*/ 112 h 304"/>
                  <a:gd name="T64" fmla="*/ 235 w 1082"/>
                  <a:gd name="T65" fmla="*/ 83 h 304"/>
                  <a:gd name="T66" fmla="*/ 294 w 1082"/>
                  <a:gd name="T67" fmla="*/ 66 h 304"/>
                  <a:gd name="T68" fmla="*/ 418 w 1082"/>
                  <a:gd name="T69" fmla="*/ 66 h 304"/>
                  <a:gd name="T70" fmla="*/ 422 w 1082"/>
                  <a:gd name="T71" fmla="*/ 12 h 304"/>
                  <a:gd name="T72" fmla="*/ 422 w 1082"/>
                  <a:gd name="T73" fmla="*/ 12 h 30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082"/>
                  <a:gd name="T112" fmla="*/ 0 h 304"/>
                  <a:gd name="T113" fmla="*/ 1082 w 1082"/>
                  <a:gd name="T114" fmla="*/ 304 h 304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082" h="304">
                    <a:moveTo>
                      <a:pt x="422" y="12"/>
                    </a:moveTo>
                    <a:lnTo>
                      <a:pt x="273" y="0"/>
                    </a:lnTo>
                    <a:lnTo>
                      <a:pt x="140" y="14"/>
                    </a:lnTo>
                    <a:lnTo>
                      <a:pt x="64" y="36"/>
                    </a:lnTo>
                    <a:lnTo>
                      <a:pt x="12" y="76"/>
                    </a:lnTo>
                    <a:lnTo>
                      <a:pt x="0" y="135"/>
                    </a:lnTo>
                    <a:lnTo>
                      <a:pt x="17" y="183"/>
                    </a:lnTo>
                    <a:lnTo>
                      <a:pt x="74" y="233"/>
                    </a:lnTo>
                    <a:lnTo>
                      <a:pt x="157" y="264"/>
                    </a:lnTo>
                    <a:lnTo>
                      <a:pt x="264" y="283"/>
                    </a:lnTo>
                    <a:lnTo>
                      <a:pt x="394" y="294"/>
                    </a:lnTo>
                    <a:lnTo>
                      <a:pt x="529" y="304"/>
                    </a:lnTo>
                    <a:lnTo>
                      <a:pt x="669" y="302"/>
                    </a:lnTo>
                    <a:lnTo>
                      <a:pt x="807" y="294"/>
                    </a:lnTo>
                    <a:lnTo>
                      <a:pt x="909" y="273"/>
                    </a:lnTo>
                    <a:lnTo>
                      <a:pt x="996" y="242"/>
                    </a:lnTo>
                    <a:lnTo>
                      <a:pt x="1060" y="202"/>
                    </a:lnTo>
                    <a:lnTo>
                      <a:pt x="1082" y="154"/>
                    </a:lnTo>
                    <a:lnTo>
                      <a:pt x="1070" y="83"/>
                    </a:lnTo>
                    <a:lnTo>
                      <a:pt x="1020" y="33"/>
                    </a:lnTo>
                    <a:lnTo>
                      <a:pt x="885" y="74"/>
                    </a:lnTo>
                    <a:lnTo>
                      <a:pt x="944" y="147"/>
                    </a:lnTo>
                    <a:lnTo>
                      <a:pt x="937" y="183"/>
                    </a:lnTo>
                    <a:lnTo>
                      <a:pt x="882" y="207"/>
                    </a:lnTo>
                    <a:lnTo>
                      <a:pt x="837" y="218"/>
                    </a:lnTo>
                    <a:lnTo>
                      <a:pt x="743" y="235"/>
                    </a:lnTo>
                    <a:lnTo>
                      <a:pt x="572" y="249"/>
                    </a:lnTo>
                    <a:lnTo>
                      <a:pt x="451" y="252"/>
                    </a:lnTo>
                    <a:lnTo>
                      <a:pt x="318" y="228"/>
                    </a:lnTo>
                    <a:lnTo>
                      <a:pt x="240" y="204"/>
                    </a:lnTo>
                    <a:lnTo>
                      <a:pt x="200" y="159"/>
                    </a:lnTo>
                    <a:lnTo>
                      <a:pt x="204" y="112"/>
                    </a:lnTo>
                    <a:lnTo>
                      <a:pt x="235" y="83"/>
                    </a:lnTo>
                    <a:lnTo>
                      <a:pt x="294" y="66"/>
                    </a:lnTo>
                    <a:lnTo>
                      <a:pt x="418" y="66"/>
                    </a:lnTo>
                    <a:lnTo>
                      <a:pt x="422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5366" name="Rectangle 44"/>
          <p:cNvSpPr>
            <a:spLocks noChangeArrowheads="1"/>
          </p:cNvSpPr>
          <p:nvPr/>
        </p:nvSpPr>
        <p:spPr bwMode="auto">
          <a:xfrm>
            <a:off x="928688" y="785813"/>
            <a:ext cx="8215312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6600" b="1"/>
              <a:t>    ,,   ,                    ,</a:t>
            </a:r>
            <a:r>
              <a:rPr lang="ru-RU" sz="4000"/>
              <a:t> 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 t="3773" b="14136"/>
          <a:stretch>
            <a:fillRect/>
          </a:stretch>
        </p:blipFill>
        <p:spPr>
          <a:xfrm>
            <a:off x="2714625" y="2347913"/>
            <a:ext cx="3895725" cy="3960812"/>
          </a:xfrm>
        </p:spPr>
      </p:pic>
      <p:sp>
        <p:nvSpPr>
          <p:cNvPr id="16387" name="WordArt 6"/>
          <p:cNvSpPr>
            <a:spLocks noChangeArrowheads="1" noChangeShapeType="1" noTextEdit="1"/>
          </p:cNvSpPr>
          <p:nvPr/>
        </p:nvSpPr>
        <p:spPr bwMode="auto">
          <a:xfrm>
            <a:off x="1330325" y="765175"/>
            <a:ext cx="6599238" cy="14859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66667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МОНИТОР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3850" y="4581525"/>
            <a:ext cx="8183563" cy="1050925"/>
          </a:xfrm>
        </p:spPr>
        <p:txBody>
          <a:bodyPr anchor="b">
            <a:normAutofit/>
          </a:bodyPr>
          <a:lstStyle/>
          <a:p>
            <a:pPr eaLnBrk="1" hangingPunct="1"/>
            <a:r>
              <a:rPr lang="ru-RU" b="1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Кодирование</a:t>
            </a:r>
          </a:p>
        </p:txBody>
      </p:sp>
      <p:pic>
        <p:nvPicPr>
          <p:cNvPr id="41987" name="Содержимое 3" descr="7.gif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69925" y="2108200"/>
            <a:ext cx="7918450" cy="16986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288" y="5157788"/>
            <a:ext cx="8183562" cy="1050925"/>
          </a:xfrm>
        </p:spPr>
        <p:txBody>
          <a:bodyPr anchor="b">
            <a:normAutofit/>
          </a:bodyPr>
          <a:lstStyle/>
          <a:p>
            <a:pPr eaLnBrk="1" hangingPunct="1"/>
            <a:r>
              <a:rPr lang="ru-RU" b="1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Курсор</a:t>
            </a:r>
          </a:p>
        </p:txBody>
      </p:sp>
      <p:pic>
        <p:nvPicPr>
          <p:cNvPr id="43011" name="Содержимое 3" descr="22.gif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00113" y="981075"/>
            <a:ext cx="7394575" cy="3860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288" y="5229225"/>
            <a:ext cx="8183562" cy="1050925"/>
          </a:xfrm>
        </p:spPr>
        <p:txBody>
          <a:bodyPr anchor="b">
            <a:normAutofit/>
          </a:bodyPr>
          <a:lstStyle/>
          <a:p>
            <a:pPr eaLnBrk="1" hangingPunct="1"/>
            <a:r>
              <a:rPr lang="ru-RU" b="1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Интернет</a:t>
            </a:r>
          </a:p>
        </p:txBody>
      </p:sp>
      <p:pic>
        <p:nvPicPr>
          <p:cNvPr id="44035" name="Содержимое 3" descr="8.gif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69925" y="1798638"/>
            <a:ext cx="7800975" cy="28575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66FF"/>
                </a:solidFill>
              </a:rPr>
              <a:t>Разминка</a:t>
            </a:r>
            <a:endParaRPr lang="ru-RU" dirty="0"/>
          </a:p>
        </p:txBody>
      </p:sp>
      <p:pic>
        <p:nvPicPr>
          <p:cNvPr id="4" name="Picture 2" descr="C:\Users\Василий\Desktop\18642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817" y="1447800"/>
            <a:ext cx="3809258" cy="4648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114800" y="1295400"/>
            <a:ext cx="46482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Хоть ты смейся, хоть ты плачь,</a:t>
            </a:r>
          </a:p>
          <a:p>
            <a:r>
              <a:rPr lang="ru-RU" dirty="0" smtClean="0"/>
              <a:t>Не могу решать задач!</a:t>
            </a:r>
          </a:p>
          <a:p>
            <a:r>
              <a:rPr lang="ru-RU" dirty="0" smtClean="0"/>
              <a:t>Может быть, плохой учебник?</a:t>
            </a:r>
          </a:p>
          <a:p>
            <a:r>
              <a:rPr lang="ru-RU" dirty="0" smtClean="0"/>
              <a:t>Может быть, таланта нет?</a:t>
            </a:r>
          </a:p>
          <a:p>
            <a:r>
              <a:rPr lang="ru-RU" dirty="0" smtClean="0"/>
              <a:t>Но нашёл я способ верный –</a:t>
            </a:r>
          </a:p>
          <a:p>
            <a:r>
              <a:rPr lang="ru-RU" dirty="0" smtClean="0"/>
              <a:t>Сразу посмотреть в ответ.</a:t>
            </a:r>
          </a:p>
          <a:p>
            <a:r>
              <a:rPr lang="ru-RU" dirty="0" smtClean="0"/>
              <a:t>Занимайтесь на здоровье, </a:t>
            </a:r>
          </a:p>
          <a:p>
            <a:r>
              <a:rPr lang="ru-RU" dirty="0" smtClean="0"/>
              <a:t>Если вам не жалко сил! </a:t>
            </a:r>
          </a:p>
          <a:p>
            <a:r>
              <a:rPr lang="ru-RU" dirty="0" smtClean="0"/>
              <a:t>Ну зачем читать условье?</a:t>
            </a:r>
          </a:p>
          <a:p>
            <a:r>
              <a:rPr lang="ru-RU" dirty="0" smtClean="0"/>
              <a:t>Раз –умножил, два  - сложил.</a:t>
            </a:r>
          </a:p>
          <a:p>
            <a:r>
              <a:rPr lang="ru-RU" dirty="0" smtClean="0"/>
              <a:t>Я и вычел, разделил,</a:t>
            </a:r>
          </a:p>
          <a:p>
            <a:r>
              <a:rPr lang="ru-RU" dirty="0" smtClean="0"/>
              <a:t>Всё, как полагается,-</a:t>
            </a:r>
          </a:p>
          <a:p>
            <a:r>
              <a:rPr lang="ru-RU" dirty="0" smtClean="0"/>
              <a:t>Только правильный ответ</a:t>
            </a:r>
          </a:p>
          <a:p>
            <a:r>
              <a:rPr lang="ru-RU" dirty="0" smtClean="0"/>
              <a:t>Никак не получается…</a:t>
            </a:r>
          </a:p>
          <a:p>
            <a:r>
              <a:rPr lang="ru-RU" dirty="0" smtClean="0"/>
              <a:t>Помогите мне , ребята,</a:t>
            </a:r>
          </a:p>
          <a:p>
            <a:r>
              <a:rPr lang="ru-RU" dirty="0" smtClean="0"/>
              <a:t>Всё расставить по местам.</a:t>
            </a:r>
          </a:p>
          <a:p>
            <a:r>
              <a:rPr lang="ru-RU" dirty="0" smtClean="0"/>
              <a:t>Научусь решать задачи-</a:t>
            </a:r>
          </a:p>
          <a:p>
            <a:r>
              <a:rPr lang="ru-RU" dirty="0" smtClean="0"/>
              <a:t>Буду благодарен вам!</a:t>
            </a:r>
            <a:endParaRPr lang="ru-RU" dirty="0"/>
          </a:p>
        </p:txBody>
      </p:sp>
    </p:spTree>
  </p:cSld>
  <p:clrMapOvr>
    <a:masterClrMapping/>
  </p:clrMapOvr>
  <p:transition advTm="11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Тремя линиями отделите деревья от зайцев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1714488"/>
          <a:ext cx="8229600" cy="49831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214313" y="714375"/>
            <a:ext cx="1357312" cy="1571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7" name="Трапеция 36"/>
          <p:cNvSpPr/>
          <p:nvPr/>
        </p:nvSpPr>
        <p:spPr>
          <a:xfrm rot="2138815">
            <a:off x="1998663" y="860425"/>
            <a:ext cx="1431925" cy="1192213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8" name="Параллелограмм 37"/>
          <p:cNvSpPr/>
          <p:nvPr/>
        </p:nvSpPr>
        <p:spPr>
          <a:xfrm>
            <a:off x="3714750" y="1143000"/>
            <a:ext cx="1571625" cy="1000125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9" name="Равнобедренный треугольник 38"/>
          <p:cNvSpPr/>
          <p:nvPr/>
        </p:nvSpPr>
        <p:spPr>
          <a:xfrm>
            <a:off x="5500688" y="928688"/>
            <a:ext cx="1500187" cy="121443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0" name="Диагональная полоса 39"/>
          <p:cNvSpPr/>
          <p:nvPr/>
        </p:nvSpPr>
        <p:spPr>
          <a:xfrm>
            <a:off x="7358063" y="500063"/>
            <a:ext cx="1714500" cy="2357437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1" name="Равнобедренный треугольник 40"/>
          <p:cNvSpPr/>
          <p:nvPr/>
        </p:nvSpPr>
        <p:spPr>
          <a:xfrm>
            <a:off x="142875" y="4429125"/>
            <a:ext cx="1643063" cy="150018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2" name="Правильный пятиугольник 41"/>
          <p:cNvSpPr/>
          <p:nvPr/>
        </p:nvSpPr>
        <p:spPr>
          <a:xfrm>
            <a:off x="1714500" y="4357688"/>
            <a:ext cx="1643063" cy="1500187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3" name="Шестиугольник 42"/>
          <p:cNvSpPr/>
          <p:nvPr/>
        </p:nvSpPr>
        <p:spPr>
          <a:xfrm>
            <a:off x="7215188" y="4286250"/>
            <a:ext cx="1857375" cy="17145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4" name="Ромб 43"/>
          <p:cNvSpPr/>
          <p:nvPr/>
        </p:nvSpPr>
        <p:spPr>
          <a:xfrm>
            <a:off x="3500438" y="4429125"/>
            <a:ext cx="1643062" cy="1785938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5572125" y="4500563"/>
            <a:ext cx="1357313" cy="14287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708464" y="3000372"/>
            <a:ext cx="6292428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Какая фигура лишняя?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7" grpId="0" animBg="1"/>
      <p:bldP spid="38" grpId="0" animBg="1"/>
      <p:bldP spid="39" grpId="0" animBg="1"/>
      <p:bldP spid="39" grpId="1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5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64096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Разминка. Следи глазами за фигурой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395536" y="1196752"/>
            <a:ext cx="936104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23528" y="4293096"/>
            <a:ext cx="1080120" cy="108012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323528" y="2564904"/>
            <a:ext cx="1152128" cy="115212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5-конечная звезда 23"/>
          <p:cNvSpPr/>
          <p:nvPr/>
        </p:nvSpPr>
        <p:spPr>
          <a:xfrm>
            <a:off x="7380312" y="4725144"/>
            <a:ext cx="1512168" cy="194421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625 -0.03007 C 0.10678 -0.02059 0.10747 -0.00324 0.10921 0.00763 C 0.11164 0.0222 0.11789 0.03607 0.12275 0.04926 C 0.12535 0.05642 0.12622 0.06406 0.12865 0.07123 C 0.13247 0.0821 0.13733 0.09204 0.14063 0.10314 C 0.14497 0.11794 0.14879 0.13251 0.154 0.14685 C 0.15608 0.16258 0.15955 0.19334 0.16598 0.20652 C 0.1665 0.20976 0.1665 0.21322 0.16737 0.21646 C 0.16806 0.21924 0.17014 0.22132 0.17049 0.22432 C 0.17362 0.2456 0.17275 0.26387 0.17796 0.28399 C 0.17848 0.29186 0.17639 0.30087 0.17934 0.30781 C 0.18056 0.31082 0.18369 0.30434 0.18542 0.3018 C 0.1915 0.29278 0.19462 0.28122 0.20035 0.27197 C 0.20226 0.26156 0.20886 0.24699 0.21372 0.2382 C 0.22084 0.21114 0.22917 0.18478 0.23455 0.15679 C 0.2375 0.14084 0.23994 0.11447 0.24653 0.10106 C 0.24966 0.07261 0.25938 0.04486 0.26893 0.01965 C 0.27622 0.00046 0.28021 -0.02197 0.28542 -0.0421 C 0.29254 -0.03215 0.2915 -0.02105 0.29428 -0.00833 C 0.29688 0.00393 0.29879 0.01757 0.30174 0.0296 C 0.30365 0.037 0.30573 0.04417 0.30782 0.05134 C 0.30869 0.05457 0.31077 0.06128 0.31077 0.06151 C 0.31441 0.08695 0.30938 0.05504 0.31528 0.08117 C 0.3198 0.10083 0.32014 0.12234 0.32709 0.14084 C 0.33195 0.17692 0.32691 0.16512 0.33455 0.18062 C 0.33924 0.2049 0.3408 0.22872 0.34809 0.25208 C 0.34931 0.26202 0.35 0.27705 0.35556 0.28399 C 0.35608 0.28862 0.35469 0.29417 0.35695 0.29787 C 0.35834 0.29995 0.36112 0.29717 0.36303 0.29602 C 0.3665 0.29371 0.3691 0.28584 0.37188 0.28191 C 0.37483 0.27104 0.38212 0.26179 0.38681 0.25208 C 0.39375 0.23797 0.39931 0.22271 0.40625 0.20837 C 0.40816 0.20444 0.41094 0.20097 0.41216 0.19657 C 0.41459 0.18709 0.41598 0.17969 0.41962 0.17067 C 0.42483 0.15772 0.42796 0.14454 0.4316 0.13089 C 0.43247 0.12766 0.43351 0.12419 0.43455 0.12095 C 0.43646 0.11563 0.44063 0.10499 0.44063 0.10522 C 0.44202 0.09273 0.4448 0.08903 0.44809 0.07724 C 0.45018 0.06961 0.45122 0.0629 0.45556 0.05735 C 0.46094 0.03561 0.46754 0.01341 0.47639 -0.00625 C 0.47865 -0.01827 0.48299 -0.02799 0.48542 -0.04001 C 0.48959 -0.02914 0.49011 -0.01804 0.49289 -0.00625 C 0.49792 0.0148 0.49428 -0.00879 0.49879 0.01757 C 0.50157 0.03376 0.49809 0.0252 0.5033 0.03538 C 0.50382 0.04 0.50365 0.04486 0.50469 0.04926 C 0.50556 0.05296 0.50834 0.0555 0.50921 0.0592 C 0.51094 0.06706 0.51042 0.07539 0.51216 0.08325 C 0.51441 0.0932 0.51719 0.10314 0.51962 0.11309 C 0.52066 0.11702 0.52205 0.12072 0.52275 0.12488 C 0.52327 0.12766 0.52362 0.13043 0.52414 0.13297 C 0.52553 0.13899 0.52865 0.15078 0.52865 0.15101 C 0.53021 0.16535 0.53108 0.18015 0.53768 0.19241 C 0.54063 0.21322 0.54653 0.23265 0.55244 0.25208 C 0.55591 0.26364 0.55764 0.27775 0.56737 0.28191 C 0.57639 0.27035 0.58282 0.25693 0.58837 0.24213 C 0.59063 0.22988 0.59757 0.22155 0.60174 0.21045 C 0.60487 0.19056 0.61494 0.17321 0.61823 0.15286 C 0.62032 0.13991 0.62136 0.12858 0.6257 0.11702 C 0.62865 0.10083 0.63212 0.08487 0.63612 0.06914 C 0.63941 0.04371 0.64132 0.01642 0.64653 -0.00833 C 0.64705 -0.0155 0.64601 -0.02336 0.64809 -0.03007 C 0.64896 -0.03261 0.65209 -0.03331 0.654 -0.03215 C 0.65625 -0.03099 0.65695 -0.02683 0.65851 -0.02429 C 0.6625 -0.00833 0.67171 0.00809 0.67483 0.02358 C 0.67657 0.0326 0.67744 0.03908 0.6823 0.04741 C 0.68629 0.05434 0.68837 0.05735 0.69132 0.06521 C 0.69497 0.07469 0.69688 0.08556 0.70035 0.09505 C 0.70261 0.10129 0.70556 0.10684 0.70782 0.11309 C 0.70973 0.12719 0.71424 0.14061 0.71962 0.15286 C 0.72309 0.17553 0.71823 0.15101 0.7257 0.17067 C 0.72709 0.17437 0.72744 0.17877 0.72865 0.18247 C 0.73334 0.19611 0.73924 0.2079 0.74358 0.22224 C 0.74827 0.23774 0.75382 0.25254 0.75851 0.26803 C 0.7625 0.28168 0.75625 0.27567 0.76893 0.29787 C 0.78195 0.32053 0.79046 0.34643 0.80035 0.37141 C 0.80816 0.36817 0.80678 0.35545 0.80782 0.34551 C 0.80921 0.33233 0.81059 0.32053 0.81372 0.30781 C 0.8158 0.27798 0.81719 0.24745 0.82275 0.21831 C 0.82848 0.13598 0.82709 0.12696 0.82709 -0.00232 " pathEditMode="relative" rAng="0" ptsTypes="ffffffffffffffffffffffffffffffffffffffffffffffffffffffffffffffffffffffffffffffA">
                                      <p:cBhvr>
                                        <p:cTn id="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1" y="1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788 -0.27637 C 0.14462 -0.28863 0.18455 -0.28192 0.21649 -0.28631 C 0.42952 -0.28539 0.56615 -0.29302 0.74774 -0.27845 C 0.78559 -0.26851 0.74462 -0.27822 0.8224 -0.27244 C 0.82448 -0.27221 0.8184 -0.27151 0.81649 -0.27059 C 0.81389 -0.26943 0.81163 -0.26735 0.80903 -0.26642 C 0.79167 -0.25972 0.8007 -0.26457 0.78663 -0.26064 C 0.7632 -0.25394 0.74167 -0.24052 0.71788 -0.23474 C 0.70764 -0.22549 0.69115 -0.22618 0.67917 -0.2248 C 0.66649 -0.2167 0.65261 -0.21393 0.63889 -0.21092 C 0.60625 -0.20375 0.57778 -0.20051 0.54479 -0.19889 C 0.52969 -0.19358 0.51406 -0.19103 0.49861 -0.18895 C 0.48403 -0.18247 0.4691 -0.18086 0.45382 -0.17901 C 0.41615 -0.16906 0.38768 -0.17114 0.34479 -0.16906 C 0.2908 -0.15634 0.22882 -0.16374 0.17917 -0.16305 C 0.15313 -0.15935 0.14445 -0.15773 0.12396 -0.15125 C 0.18143 -0.14917 0.23594 -0.1464 0.29254 -0.14131 C 0.33698 -0.12443 0.29393 -0.13946 0.40747 -0.1353 C 0.5158 -0.13136 0.60087 -0.12905 0.72847 -0.12743 C 0.75573 -0.12258 0.78299 -0.12258 0.81042 -0.11934 C 0.81823 -0.11749 0.82483 -0.11518 0.83143 -0.10939 C 0.82361 -0.09899 0.83073 -0.10592 0.81788 -0.10153 C 0.81024 -0.09876 0.80226 -0.09691 0.79549 -0.09159 C 0.79306 -0.0895 0.7908 -0.08673 0.78802 -0.08557 C 0.78368 -0.08395 0.77917 -0.08419 0.77465 -0.08349 C 0.7474 -0.07239 0.76997 -0.08095 0.69861 -0.07956 C 0.62344 -0.07794 0.54827 -0.07702 0.47309 -0.07563 C 0.38681 -0.06222 0.30174 -0.03516 0.21493 -0.02591 C 0.19722 -0.02059 0.17934 -0.01827 0.16129 -0.01596 C 0.125 0.003 0.05469 -0.00509 0.01945 -0.00417 C 0.01389 -0.00301 0.00573 4.49584E-6 -1.38889E-6 4.49584E-6 " pathEditMode="relative" rAng="0" ptsTypes="ffffffffffffffffffffffffffffffA">
                                      <p:cBhvr>
                                        <p:cTn id="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" y="1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073 -0.24746 C 0.32066 -0.2507 0.30712 -0.25925 0.29791 -0.26527 C 0.29253 -0.26874 0.27986 -0.26989 0.27396 -0.27128 C 0.26545 -0.27059 0.25659 -0.27267 0.24861 -0.2692 C 0.24531 -0.26781 0.24462 -0.26134 0.24271 -0.2574 C 0.24166 -0.25532 0.23975 -0.25139 0.23975 -0.25116 C 0.23715 -0.23543 0.23229 -0.21901 0.22778 -0.20352 C 0.22847 -0.1686 0.21927 -0.13136 0.23819 -0.10615 C 0.24219 -0.0902 0.25034 -0.07493 0.26059 -0.06453 C 0.2658 -0.05921 0.27291 -0.05666 0.27847 -0.0525 C 0.28073 -0.05088 0.28229 -0.04811 0.28455 -0.04649 C 0.29392 -0.03978 0.30555 -0.03492 0.3158 -0.03076 C 0.32066 -0.02637 0.32656 -0.0229 0.33229 -0.02082 C 0.33871 -0.0185 0.35173 -0.0148 0.35173 -0.01457 C 0.36215 -0.00787 0.3743 -0.00764 0.38455 -0.00093 C 0.396 0.00647 0.40712 0.0111 0.41875 0.01896 C 0.4243 0.02266 0.43107 0.02174 0.4368 0.02497 C 0.44427 0.02937 0.45121 0.03422 0.4592 0.037 C 0.4658 0.04301 0.47309 0.04579 0.48003 0.05088 C 0.49045 0.05874 0.50139 0.06891 0.51128 0.07863 C 0.51857 0.0858 0.52482 0.10106 0.52934 0.11054 C 0.54045 0.1339 0.54653 0.16073 0.55451 0.18617 C 0.5559 0.19542 0.55677 0.20027 0.56024 0.20767 C 0.56215 0.22479 0.56423 0.24098 0.56666 0.25763 C 0.56562 0.28122 0.56597 0.3055 0.56319 0.32932 C 0.56146 0.34967 0.55955 0.34482 0.55312 0.35499 C 0.54132 0.37396 0.53055 0.39361 0.51128 0.3987 C 0.49774 0.41119 0.48559 0.41605 0.46962 0.42067 C 0.45816 0.42391 0.44844 0.43039 0.4368 0.43247 C 0.42621 0.43732 0.41632 0.44218 0.40538 0.44426 C 0.35607 0.466 0.38732 0.45004 0.27257 0.44426 C 0.26389 0.44102 0.25833 0.43409 0.25017 0.42854 C 0.22639 0.41281 0.20972 0.39153 0.18889 0.37095 C 0.18212 0.35684 0.19028 0.37303 0.18142 0.35892 C 0.17743 0.35268 0.1776 0.34898 0.17396 0.34112 C 0.1717 0.33626 0.16927 0.33163 0.16666 0.32724 C 0.16528 0.3247 0.16337 0.32331 0.16215 0.32123 C 0.15746 0.3129 0.15573 0.30481 0.15017 0.29741 C 0.14236 0.27081 0.13889 0.26156 0.1368 0.23173 C 0.13784 0.20606 0.13385 0.19588 0.14566 0.18015 C 0.14844 0.16975 0.15555 0.1598 0.16354 0.15633 C 0.175 0.14084 0.16927 0.14408 0.17847 0.14038 C 0.19427 0.12673 0.21198 0.11447 0.23073 0.11054 C 0.23732 0.10754 0.2434 0.10337 0.25017 0.1006 C 0.2585 0.09343 0.26823 0.08857 0.27708 0.08256 C 0.28541 0.07678 0.29375 0.06753 0.30243 0.0629 C 0.31927 0.05365 0.33663 0.04741 0.35173 0.03307 C 0.35972 0.01688 0.37864 0.00717 0.39045 -0.00301 C 0.40156 -0.01249 0.40659 -0.02891 0.41441 -0.04256 C 0.41649 -0.05158 0.42153 -0.05921 0.42326 -0.06846 C 0.42517 -0.07771 0.42691 -0.08719 0.42934 -0.09621 C 0.42882 -0.13067 0.42916 -0.16513 0.42778 -0.19959 C 0.4276 -0.20375 0.42569 -0.20745 0.42482 -0.21161 C 0.42413 -0.21485 0.42448 -0.21855 0.42326 -0.22156 C 0.41909 -0.23243 0.40798 -0.22919 0.40087 -0.23335 C 0.38871 -0.24029 0.36475 -0.25509 0.35173 -0.25324 C 0.34462 -0.25232 0.33767 -0.24931 0.33073 -0.24746 Z " pathEditMode="relative" rAng="0" ptsTypes="fffffffffffffffffffffffffffffffffffffffffffffffffffffffff">
                                      <p:cBhvr>
                                        <p:cTn id="14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" y="3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577 -0.17668 C -0.17917 -0.31128 -0.26077 -0.42761 -0.36997 -0.4357 C -0.47431 -0.44565 -0.57205 -0.35545 -0.57847 -0.22479 C -0.58663 -0.10453 -0.51823 0.00787 -0.42032 0.01596 C -0.33091 0.02198 -0.24601 -0.05226 -0.23959 -0.16466 C -0.23299 -0.26711 -0.29011 -0.36355 -0.37309 -0.37164 C -0.44983 -0.37742 -0.5217 -0.31498 -0.52639 -0.22109 C -0.53125 -0.13667 -0.48577 -0.05434 -0.41719 -0.05018 C -0.35521 -0.0444 -0.2967 -0.0925 -0.29167 -0.16882 C -0.28854 -0.23704 -0.32275 -0.30319 -0.37657 -0.30712 C -0.42379 -0.31128 -0.47101 -0.27497 -0.47431 -0.21692 C -0.47743 -0.16674 -0.45313 -0.11864 -0.41389 -0.11447 C -0.38125 -0.11054 -0.34705 -0.13251 -0.34532 -0.17252 C -0.34219 -0.2049 -0.35521 -0.23913 -0.37952 -0.24306 C -0.39948 -0.24306 -0.41893 -0.23496 -0.42205 -0.21299 C -0.42379 -0.19865 -0.42032 -0.18478 -0.41077 -0.17876 C -0.40591 -0.17668 -0.40243 -0.17668 -0.39775 -0.17876 " pathEditMode="relative" rAng="0" ptsTypes="fffffffffffffffff">
                                      <p:cBhvr>
                                        <p:cTn id="18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" y="-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2" grpId="0" animBg="1"/>
      <p:bldP spid="2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957388" y="2886075"/>
          <a:ext cx="2043099" cy="161448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681033"/>
                <a:gridCol w="681033"/>
                <a:gridCol w="681033"/>
              </a:tblGrid>
              <a:tr h="538162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3816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816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Содержимое 4"/>
          <p:cNvGraphicFramePr>
            <a:graphicFrameLocks/>
          </p:cNvGraphicFramePr>
          <p:nvPr/>
        </p:nvGraphicFramePr>
        <p:xfrm>
          <a:off x="500063" y="5000625"/>
          <a:ext cx="2043099" cy="161448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681033"/>
                <a:gridCol w="681033"/>
                <a:gridCol w="681033"/>
              </a:tblGrid>
              <a:tr h="53816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816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3816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Содержимое 4"/>
          <p:cNvGraphicFramePr>
            <a:graphicFrameLocks/>
          </p:cNvGraphicFramePr>
          <p:nvPr/>
        </p:nvGraphicFramePr>
        <p:xfrm>
          <a:off x="5357813" y="2886075"/>
          <a:ext cx="2043099" cy="161448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681033"/>
                <a:gridCol w="681033"/>
                <a:gridCol w="681033"/>
              </a:tblGrid>
              <a:tr h="53816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816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3816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Содержимое 4"/>
          <p:cNvGraphicFramePr>
            <a:graphicFrameLocks/>
          </p:cNvGraphicFramePr>
          <p:nvPr/>
        </p:nvGraphicFramePr>
        <p:xfrm>
          <a:off x="3671888" y="5000625"/>
          <a:ext cx="2043099" cy="161448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681033"/>
                <a:gridCol w="681033"/>
                <a:gridCol w="681033"/>
              </a:tblGrid>
              <a:tr h="53816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3816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816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Содержимое 4"/>
          <p:cNvGraphicFramePr>
            <a:graphicFrameLocks/>
          </p:cNvGraphicFramePr>
          <p:nvPr/>
        </p:nvGraphicFramePr>
        <p:xfrm>
          <a:off x="6715125" y="4929188"/>
          <a:ext cx="2043099" cy="161448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681033"/>
                <a:gridCol w="681033"/>
                <a:gridCol w="681033"/>
              </a:tblGrid>
              <a:tr h="53816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3816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816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Овал 9"/>
          <p:cNvSpPr/>
          <p:nvPr/>
        </p:nvSpPr>
        <p:spPr>
          <a:xfrm>
            <a:off x="2143125" y="3000375"/>
            <a:ext cx="285750" cy="28575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2857500" y="4071938"/>
            <a:ext cx="285750" cy="28575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3500438" y="3000375"/>
            <a:ext cx="285750" cy="28575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6215063" y="3000375"/>
            <a:ext cx="285750" cy="28575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6929438" y="3571875"/>
            <a:ext cx="285750" cy="28575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5572125" y="4071938"/>
            <a:ext cx="285750" cy="28575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8286750" y="5072063"/>
            <a:ext cx="285750" cy="28575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7572375" y="5643563"/>
            <a:ext cx="285750" cy="28575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6929438" y="6143625"/>
            <a:ext cx="285750" cy="28575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1357313" y="5715000"/>
            <a:ext cx="285750" cy="28575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1357313" y="6215063"/>
            <a:ext cx="285750" cy="28575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4572000" y="5643563"/>
            <a:ext cx="285750" cy="28575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3857625" y="6215063"/>
            <a:ext cx="285750" cy="28575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4572000" y="5143500"/>
            <a:ext cx="285750" cy="28575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2071688" y="5143500"/>
            <a:ext cx="285750" cy="28575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5357813" y="928688"/>
            <a:ext cx="1785937" cy="178593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Равнобедренный треугольник 26"/>
          <p:cNvSpPr/>
          <p:nvPr/>
        </p:nvSpPr>
        <p:spPr>
          <a:xfrm rot="2167135">
            <a:off x="6672263" y="671513"/>
            <a:ext cx="500062" cy="500062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Равнобедренный треугольник 27"/>
          <p:cNvSpPr/>
          <p:nvPr/>
        </p:nvSpPr>
        <p:spPr>
          <a:xfrm rot="18937580">
            <a:off x="5246688" y="746125"/>
            <a:ext cx="500062" cy="500063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6000750" y="1714500"/>
            <a:ext cx="500063" cy="35718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6143625" y="1857375"/>
            <a:ext cx="71438" cy="7143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6296025" y="1857375"/>
            <a:ext cx="71438" cy="7143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2" name="Равнобедренный треугольник 31"/>
          <p:cNvSpPr/>
          <p:nvPr/>
        </p:nvSpPr>
        <p:spPr>
          <a:xfrm rot="10800000">
            <a:off x="5929313" y="2286000"/>
            <a:ext cx="642937" cy="214313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5786438" y="1357313"/>
            <a:ext cx="285750" cy="28575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5857875" y="1500188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6357938" y="1357313"/>
            <a:ext cx="285750" cy="28575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6429375" y="1500188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2143125" y="1000125"/>
            <a:ext cx="1785938" cy="178593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8" name="Равнобедренный треугольник 37"/>
          <p:cNvSpPr/>
          <p:nvPr/>
        </p:nvSpPr>
        <p:spPr>
          <a:xfrm rot="2167135">
            <a:off x="3457575" y="742950"/>
            <a:ext cx="500063" cy="500063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9" name="Равнобедренный треугольник 38"/>
          <p:cNvSpPr/>
          <p:nvPr/>
        </p:nvSpPr>
        <p:spPr>
          <a:xfrm rot="18937580">
            <a:off x="2032000" y="817563"/>
            <a:ext cx="500063" cy="500062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2786063" y="1785938"/>
            <a:ext cx="500062" cy="35718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2928938" y="1928813"/>
            <a:ext cx="71437" cy="7143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3081338" y="1928813"/>
            <a:ext cx="71437" cy="7143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3" name="Равнобедренный треугольник 42"/>
          <p:cNvSpPr/>
          <p:nvPr/>
        </p:nvSpPr>
        <p:spPr>
          <a:xfrm rot="10800000">
            <a:off x="2714625" y="2357438"/>
            <a:ext cx="642938" cy="214312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2571750" y="1428750"/>
            <a:ext cx="285750" cy="28575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2643188" y="1571625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3143250" y="1428750"/>
            <a:ext cx="285750" cy="28575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3214688" y="1571625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5572125" y="1928813"/>
            <a:ext cx="357188" cy="35718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6572250" y="1928813"/>
            <a:ext cx="357188" cy="35718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2500313" y="785813"/>
            <a:ext cx="1071562" cy="5000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1" name="Блок-схема: задержка 50"/>
          <p:cNvSpPr/>
          <p:nvPr/>
        </p:nvSpPr>
        <p:spPr>
          <a:xfrm rot="5400000" flipH="1" flipV="1">
            <a:off x="2964656" y="821532"/>
            <a:ext cx="142875" cy="214312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877" name="Text Box 133"/>
          <p:cNvSpPr txBox="1">
            <a:spLocks noChangeArrowheads="1"/>
          </p:cNvSpPr>
          <p:nvPr/>
        </p:nvSpPr>
        <p:spPr bwMode="auto">
          <a:xfrm>
            <a:off x="158750" y="-6350"/>
            <a:ext cx="3560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800000"/>
                </a:solidFill>
                <a:latin typeface="Times New Roman" pitchFamily="18" charset="0"/>
              </a:rPr>
              <a:t>Задания на внимание: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2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2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2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7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70" decel="100000"/>
                                        <p:tgtEl>
                                          <p:spTgt spid="3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0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7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770" decel="100000"/>
                                        <p:tgtEl>
                                          <p:spTgt spid="3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5" dur="77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7" dur="77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9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70" decel="10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770" decel="100000"/>
                                        <p:tgtEl>
                                          <p:spTgt spid="3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4" dur="77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6" dur="77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8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70" decel="10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770" decel="100000"/>
                                        <p:tgtEl>
                                          <p:spTgt spid="3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3" dur="77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5" dur="77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7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70" decel="10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770" decel="100000"/>
                                        <p:tgtEl>
                                          <p:spTgt spid="3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2" dur="77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4" dur="77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6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770" decel="100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770" decel="100000"/>
                                        <p:tgtEl>
                                          <p:spTgt spid="3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1" dur="77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3" dur="77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770" decel="10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770" decel="100000"/>
                                        <p:tgtEl>
                                          <p:spTgt spid="3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0" dur="77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2" dur="77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770" decel="10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770" decel="100000"/>
                                        <p:tgtEl>
                                          <p:spTgt spid="3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9" dur="77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1" dur="77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77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770" decel="100000"/>
                                        <p:tgtEl>
                                          <p:spTgt spid="3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18" dur="77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0" dur="77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770" decel="10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770" decel="100000"/>
                                        <p:tgtEl>
                                          <p:spTgt spid="3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7" dur="77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9" dur="77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770" decel="10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770" decel="100000"/>
                                        <p:tgtEl>
                                          <p:spTgt spid="4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6" dur="77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8" dur="77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0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770" decel="10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770" decel="100000"/>
                                        <p:tgtEl>
                                          <p:spTgt spid="4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5" dur="77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7" dur="77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9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770" decel="100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770" decel="100000"/>
                                        <p:tgtEl>
                                          <p:spTgt spid="4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4" dur="77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6" dur="77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58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770" decel="100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1" dur="770" decel="100000"/>
                                        <p:tgtEl>
                                          <p:spTgt spid="4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3" dur="77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5" dur="77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7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77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0" dur="770" decel="100000"/>
                                        <p:tgtEl>
                                          <p:spTgt spid="4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2" dur="77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4" dur="77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6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770" decel="100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9" dur="770" decel="100000"/>
                                        <p:tgtEl>
                                          <p:spTgt spid="4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1" dur="77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3" dur="77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770" decel="100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8" dur="770" decel="100000"/>
                                        <p:tgtEl>
                                          <p:spTgt spid="4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0" dur="77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2" dur="77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770" decel="100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7" dur="770" decel="100000"/>
                                        <p:tgtEl>
                                          <p:spTgt spid="4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9" dur="77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1" dur="77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770" decel="100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6" dur="770" decel="100000"/>
                                        <p:tgtEl>
                                          <p:spTgt spid="4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8" dur="77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0" dur="77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770" decel="100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5" dur="770" decel="100000"/>
                                        <p:tgtEl>
                                          <p:spTgt spid="4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7" dur="77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9" dur="77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770" decel="100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4" dur="770" decel="100000"/>
                                        <p:tgtEl>
                                          <p:spTgt spid="5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6" dur="77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8" dur="77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0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770" decel="100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3" dur="770" decel="100000"/>
                                        <p:tgtEl>
                                          <p:spTgt spid="5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35" dur="77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7" dur="77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500"/>
                            </p:stCondLst>
                            <p:childTnLst>
                              <p:par>
                                <p:cTn id="32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1000"/>
                            </p:stCondLst>
                            <p:childTnLst>
                              <p:par>
                                <p:cTn id="32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1500"/>
                            </p:stCondLst>
                            <p:childTnLst>
                              <p:par>
                                <p:cTn id="32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3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3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1" fill="hold">
                      <p:stCondLst>
                        <p:cond delay="indefinite"/>
                      </p:stCondLst>
                      <p:childTnLst>
                        <p:par>
                          <p:cTn id="402" fill="hold">
                            <p:stCondLst>
                              <p:cond delay="0"/>
                            </p:stCondLst>
                            <p:childTnLst>
                              <p:par>
                                <p:cTn id="40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40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-0.00191 0.72408 " pathEditMode="relative" rAng="0" ptsTypes="AA">
                                      <p:cBhvr>
                                        <p:cTn id="40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362"/>
                                    </p:animMotion>
                                  </p:childTnLst>
                                </p:cTn>
                              </p:par>
                              <p:par>
                                <p:cTn id="40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33333E-6 L -0.00087 0.68218 " pathEditMode="relative" rAng="0" ptsTypes="AA">
                                      <p:cBhvr>
                                        <p:cTn id="40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341"/>
                                    </p:animMotion>
                                  </p:childTnLst>
                                </p:cTn>
                              </p:par>
                              <p:par>
                                <p:cTn id="40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7.40741E-7 L 3.88889E-6 0.49074 " pathEditMode="relative" rAng="0" ptsTypes="AA">
                                      <p:cBhvr>
                                        <p:cTn id="4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45"/>
                                    </p:animMotion>
                                  </p:childTnLst>
                                </p:cTn>
                              </p:par>
                              <p:par>
                                <p:cTn id="41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3.33333E-6 L 0.00104 0.51551 " pathEditMode="relative" rAng="0" ptsTypes="AA">
                                      <p:cBhvr>
                                        <p:cTn id="4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258"/>
                                    </p:animMotion>
                                  </p:childTnLst>
                                </p:cTn>
                              </p:par>
                              <p:par>
                                <p:cTn id="41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33333E-6 L 0.00157 0.68218 " pathEditMode="relative" rAng="0" ptsTypes="AA">
                                      <p:cBhvr>
                                        <p:cTn id="4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341"/>
                                    </p:animMotion>
                                  </p:childTnLst>
                                </p:cTn>
                              </p:par>
                              <p:par>
                                <p:cTn id="41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0.00225 0.63032 " pathEditMode="relative" rAng="0" ptsTypes="AA">
                                      <p:cBhvr>
                                        <p:cTn id="4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315"/>
                                    </p:animMotion>
                                  </p:childTnLst>
                                </p:cTn>
                              </p:par>
                              <p:par>
                                <p:cTn id="41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4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4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42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42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42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42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43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43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3" fill="hold">
                      <p:stCondLst>
                        <p:cond delay="indefinite"/>
                      </p:stCondLst>
                      <p:childTnLst>
                        <p:par>
                          <p:cTn id="434" fill="hold">
                            <p:stCondLst>
                              <p:cond delay="0"/>
                            </p:stCondLst>
                            <p:childTnLst>
                              <p:par>
                                <p:cTn id="435" presetID="64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0.33333 L -4.44444E-6 -7.40741E-7 " pathEditMode="relative" rAng="0" ptsTypes="AA">
                                      <p:cBhvr>
                                        <p:cTn id="4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  <p:par>
                                <p:cTn id="437" presetID="64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.33334 L 2.22222E-6 -3.33333E-6 " pathEditMode="relative" rAng="0" ptsTypes="AA">
                                      <p:cBhvr>
                                        <p:cTn id="4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  <p:par>
                                <p:cTn id="439" presetID="64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0.33333 L -1.11111E-6 0 " pathEditMode="relative" rAng="0" ptsTypes="AA">
                                      <p:cBhvr>
                                        <p:cTn id="4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  <p:par>
                                <p:cTn id="441" presetID="64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0.51204 L -4.44444E-6 1.85185E-6 " pathEditMode="relative" rAng="0" ptsTypes="AA">
                                      <p:cBhvr>
                                        <p:cTn id="4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56"/>
                                    </p:animMotion>
                                  </p:childTnLst>
                                </p:cTn>
                              </p:par>
                              <p:par>
                                <p:cTn id="443" presetID="64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7 0.68218 L 0.00157 0.01019 " pathEditMode="relative" rAng="0" ptsTypes="AA">
                                      <p:cBhvr>
                                        <p:cTn id="4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6"/>
                                    </p:animMotion>
                                  </p:childTnLst>
                                </p:cTn>
                              </p:par>
                              <p:par>
                                <p:cTn id="445" presetID="64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51551 L 0.00104 0.00093 " pathEditMode="relative" rAng="0" ptsTypes="AA">
                                      <p:cBhvr>
                                        <p:cTn id="4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57"/>
                                    </p:animMotion>
                                  </p:childTnLst>
                                </p:cTn>
                              </p:par>
                              <p:par>
                                <p:cTn id="447" presetID="64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0.33334 L 1.38889E-6 -3.33333E-6 " pathEditMode="relative" rAng="0" ptsTypes="AA">
                                      <p:cBhvr>
                                        <p:cTn id="44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  <p:par>
                                <p:cTn id="449" presetID="64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0.33334 L 1.38889E-6 -2.59259E-6 " pathEditMode="relative" rAng="0" ptsTypes="AA">
                                      <p:cBhvr>
                                        <p:cTn id="45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  <p:par>
                                <p:cTn id="451" presetID="64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.33333 L 8.33333E-7 2.59259E-6 " pathEditMode="relative" rAng="0" ptsTypes="AA">
                                      <p:cBhvr>
                                        <p:cTn id="45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  <p:par>
                                <p:cTn id="453" presetID="64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.59584 L 5.55556E-7 -1.85185E-6 " pathEditMode="relative" rAng="0" ptsTypes="AA">
                                      <p:cBhvr>
                                        <p:cTn id="45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98"/>
                                    </p:animMotion>
                                  </p:childTnLst>
                                </p:cTn>
                              </p:par>
                              <p:par>
                                <p:cTn id="455" presetID="64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49074 L -0.00138 0.00093 " pathEditMode="relative" rAng="0" ptsTypes="AA">
                                      <p:cBhvr>
                                        <p:cTn id="4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245"/>
                                    </p:animMotion>
                                  </p:childTnLst>
                                </p:cTn>
                              </p:par>
                              <p:par>
                                <p:cTn id="457" presetID="64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0.64584 L -0.00191 -0.00023 " pathEditMode="relative" rAng="0" ptsTypes="AA">
                                      <p:cBhvr>
                                        <p:cTn id="45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" y="-323"/>
                                    </p:animMotion>
                                  </p:childTnLst>
                                </p:cTn>
                              </p:par>
                              <p:par>
                                <p:cTn id="459" presetID="64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.33333 L -4.16667E-6 3.33333E-6 " pathEditMode="relative" rAng="0" ptsTypes="AA">
                                      <p:cBhvr>
                                        <p:cTn id="46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  <p:par>
                                <p:cTn id="461" presetID="64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.33334 L 1.66667E-6 -3.33333E-6 " pathEditMode="relative" rAng="0" ptsTypes="AA">
                                      <p:cBhvr>
                                        <p:cTn id="46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  <p:par>
                                <p:cTn id="463" presetID="64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.33333 L 1.66667E-6 4.81481E-6 " pathEditMode="relative" rAng="0" ptsTypes="AA">
                                      <p:cBhvr>
                                        <p:cTn id="46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22" grpId="0" animBg="1"/>
      <p:bldP spid="22" grpId="1" animBg="1"/>
      <p:bldP spid="22" grpId="2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608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6085" name="Picture 5" descr="smirnov-kuznecov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68263"/>
            <a:ext cx="8497887" cy="7435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8625" y="-428625"/>
            <a:ext cx="8183563" cy="2857500"/>
          </a:xfrm>
        </p:spPr>
        <p:txBody>
          <a:bodyPr anchor="b">
            <a:normAutofit/>
          </a:bodyPr>
          <a:lstStyle/>
          <a:p>
            <a:pPr eaLnBrk="1" hangingPunct="1"/>
            <a:r>
              <a:rPr lang="ru-RU" sz="6600" b="1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Машиностроитель</a:t>
            </a:r>
            <a:br>
              <a:rPr lang="ru-RU" sz="6600" b="1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6600" b="1" smtClean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5059" name="Line 3"/>
          <p:cNvSpPr>
            <a:spLocks noChangeShapeType="1"/>
          </p:cNvSpPr>
          <p:nvPr/>
        </p:nvSpPr>
        <p:spPr bwMode="auto">
          <a:xfrm>
            <a:off x="4356100" y="1412875"/>
            <a:ext cx="0" cy="381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1116013" y="0"/>
            <a:ext cx="70183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800000"/>
                </a:solidFill>
                <a:latin typeface="Times New Roman" pitchFamily="18" charset="0"/>
              </a:rPr>
              <a:t>Составь слова используя буквы главного слова: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F0"/>
                </a:solidFill>
              </a:rPr>
              <a:t>Попробуйте дополнить предложение</a:t>
            </a:r>
            <a:endParaRPr lang="ru-RU" dirty="0"/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1691680" y="1988840"/>
            <a:ext cx="5760640" cy="388843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Сегодня на уроке я узнал…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Мне было интересно…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Мне было трудно…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Сегодня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я</a:t>
            </a: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научился…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У</a:t>
            </a: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меня получилось …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Мне захотелось…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/>
          </p:cNvSpPr>
          <p:nvPr>
            <p:ph type="title" idx="4294967295"/>
          </p:nvPr>
        </p:nvSpPr>
        <p:spPr>
          <a:solidFill>
            <a:srgbClr val="FED6D6"/>
          </a:solidFill>
          <a:ln>
            <a:solidFill>
              <a:schemeClr val="bg1"/>
            </a:solidFill>
          </a:ln>
        </p:spPr>
        <p:txBody>
          <a:bodyPr/>
          <a:lstStyle/>
          <a:p>
            <a:r>
              <a:rPr lang="ru-RU" b="1" smtClean="0">
                <a:solidFill>
                  <a:srgbClr val="FF0000"/>
                </a:solidFill>
              </a:rPr>
              <a:t>Спасибо за внимание!!!</a:t>
            </a:r>
          </a:p>
        </p:txBody>
      </p:sp>
      <p:pic>
        <p:nvPicPr>
          <p:cNvPr id="47109" name="Picture 5" descr="smile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43213" y="2781300"/>
            <a:ext cx="2971800" cy="2828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Отгадайте загадку</a:t>
            </a:r>
          </a:p>
        </p:txBody>
      </p:sp>
      <p:pic>
        <p:nvPicPr>
          <p:cNvPr id="4099" name="Содержимое 2"/>
          <p:cNvPicPr>
            <a:picLocks noGrp="1" noChangeArrowheads="1"/>
          </p:cNvPicPr>
          <p:nvPr>
            <p:ph idx="1"/>
          </p:nvPr>
        </p:nvPicPr>
        <p:blipFill>
          <a:blip r:embed="rId2" cstate="print"/>
          <a:srcRect b="30891"/>
          <a:stretch>
            <a:fillRect/>
          </a:stretch>
        </p:blipFill>
        <p:spPr>
          <a:xfrm>
            <a:off x="450850" y="1517650"/>
            <a:ext cx="8242300" cy="3640138"/>
          </a:xfrm>
        </p:spPr>
      </p:pic>
      <p:pic>
        <p:nvPicPr>
          <p:cNvPr id="6" name="Рисунок 5" descr="j0439344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00813" y="1714500"/>
            <a:ext cx="291465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j0433098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571500" y="2143125"/>
            <a:ext cx="3248025" cy="498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WordArt 6"/>
          <p:cNvSpPr>
            <a:spLocks noChangeArrowheads="1" noChangeShapeType="1" noTextEdit="1"/>
          </p:cNvSpPr>
          <p:nvPr/>
        </p:nvSpPr>
        <p:spPr bwMode="auto">
          <a:xfrm>
            <a:off x="3492500" y="5589588"/>
            <a:ext cx="2374900" cy="3794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spc="720">
                <a:ln w="635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6600CC">
                    <a:alpha val="78999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мышка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Содержимое 2"/>
          <p:cNvPicPr>
            <a:picLocks noGrp="1" noChangeArrowheads="1"/>
          </p:cNvPicPr>
          <p:nvPr>
            <p:ph idx="1"/>
          </p:nvPr>
        </p:nvPicPr>
        <p:blipFill>
          <a:blip r:embed="rId2" cstate="print"/>
          <a:srcRect b="35191"/>
          <a:stretch>
            <a:fillRect/>
          </a:stretch>
        </p:blipFill>
        <p:spPr>
          <a:xfrm>
            <a:off x="450850" y="1517650"/>
            <a:ext cx="8242300" cy="2990850"/>
          </a:xfr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  <a:solidFill>
            <a:schemeClr val="bg1">
              <a:lumMod val="9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Отгадайте загадку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4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Отгадайте загадку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8" name="Рисунок 7" descr="j0396908.wm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3429000"/>
            <a:ext cx="2214563" cy="317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j0431625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75" y="4143375"/>
            <a:ext cx="271462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WordArt 7"/>
          <p:cNvSpPr>
            <a:spLocks noChangeArrowheads="1" noChangeShapeType="1" noTextEdit="1"/>
          </p:cNvSpPr>
          <p:nvPr/>
        </p:nvSpPr>
        <p:spPr bwMode="auto">
          <a:xfrm>
            <a:off x="3203575" y="4797425"/>
            <a:ext cx="28797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spc="720">
                <a:ln w="635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6600CC">
                    <a:alpha val="78999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джойстик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2"/>
          <p:cNvPicPr>
            <a:picLocks noGrp="1" noChangeArrowheads="1"/>
          </p:cNvPicPr>
          <p:nvPr>
            <p:ph idx="1"/>
          </p:nvPr>
        </p:nvPicPr>
        <p:blipFill>
          <a:blip r:embed="rId2" cstate="print"/>
          <a:srcRect b="15855"/>
          <a:stretch>
            <a:fillRect/>
          </a:stretch>
        </p:blipFill>
        <p:spPr>
          <a:xfrm>
            <a:off x="450850" y="1352550"/>
            <a:ext cx="8242300" cy="4524375"/>
          </a:xfr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Отгадайте загадку</a:t>
            </a:r>
          </a:p>
        </p:txBody>
      </p:sp>
      <p:pic>
        <p:nvPicPr>
          <p:cNvPr id="6" name="Рисунок 5" descr="j043478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75" y="4572000"/>
            <a:ext cx="2500313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WordArt 5"/>
          <p:cNvSpPr>
            <a:spLocks noChangeArrowheads="1" noChangeShapeType="1" noTextEdit="1"/>
          </p:cNvSpPr>
          <p:nvPr/>
        </p:nvSpPr>
        <p:spPr bwMode="auto">
          <a:xfrm>
            <a:off x="3203575" y="5949950"/>
            <a:ext cx="2520950" cy="503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spc="720">
                <a:ln w="635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6600CC">
                    <a:alpha val="78999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дисплей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Содержимое 2"/>
          <p:cNvPicPr>
            <a:picLocks noGrp="1" noChangeArrowheads="1"/>
          </p:cNvPicPr>
          <p:nvPr>
            <p:ph idx="1"/>
          </p:nvPr>
        </p:nvPicPr>
        <p:blipFill>
          <a:blip r:embed="rId2" cstate="print"/>
          <a:srcRect b="39870"/>
          <a:stretch>
            <a:fillRect/>
          </a:stretch>
        </p:blipFill>
        <p:spPr>
          <a:xfrm>
            <a:off x="450850" y="1517650"/>
            <a:ext cx="8242300" cy="2774950"/>
          </a:xfr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Отгадайте загадку</a:t>
            </a:r>
          </a:p>
        </p:txBody>
      </p:sp>
      <p:pic>
        <p:nvPicPr>
          <p:cNvPr id="6" name="Рисунок 5" descr="j043156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" y="3597275"/>
            <a:ext cx="3238500" cy="326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WordArt 5"/>
          <p:cNvSpPr>
            <a:spLocks noChangeArrowheads="1" noChangeShapeType="1" noTextEdit="1"/>
          </p:cNvSpPr>
          <p:nvPr/>
        </p:nvSpPr>
        <p:spPr bwMode="auto">
          <a:xfrm>
            <a:off x="3851275" y="5084763"/>
            <a:ext cx="3887788" cy="4524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spc="720">
                <a:ln w="635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6600CC">
                    <a:alpha val="78999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системным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Содержимое 2"/>
          <p:cNvPicPr>
            <a:picLocks noGrp="1" noChangeArrowheads="1"/>
          </p:cNvPicPr>
          <p:nvPr>
            <p:ph idx="1"/>
          </p:nvPr>
        </p:nvPicPr>
        <p:blipFill>
          <a:blip r:embed="rId2" cstate="print"/>
          <a:srcRect b="21121"/>
          <a:stretch>
            <a:fillRect/>
          </a:stretch>
        </p:blipFill>
        <p:spPr>
          <a:xfrm>
            <a:off x="285750" y="1517650"/>
            <a:ext cx="8407400" cy="3640138"/>
          </a:xfr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Отгадайте загадку</a:t>
            </a:r>
          </a:p>
        </p:txBody>
      </p:sp>
      <p:pic>
        <p:nvPicPr>
          <p:cNvPr id="6" name="Рисунок 5" descr="j040215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9000" y="3690938"/>
            <a:ext cx="5287963" cy="316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WordArt 5"/>
          <p:cNvSpPr>
            <a:spLocks noChangeArrowheads="1" noChangeShapeType="1" noTextEdit="1"/>
          </p:cNvSpPr>
          <p:nvPr/>
        </p:nvSpPr>
        <p:spPr bwMode="auto">
          <a:xfrm>
            <a:off x="1331913" y="5516563"/>
            <a:ext cx="2374900" cy="3794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spc="720">
                <a:ln w="635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6600CC">
                    <a:alpha val="78999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клавиатура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Содержимое 2"/>
          <p:cNvPicPr>
            <a:picLocks noGrp="1" noChangeArrowheads="1"/>
          </p:cNvPicPr>
          <p:nvPr>
            <p:ph idx="1"/>
          </p:nvPr>
        </p:nvPicPr>
        <p:blipFill>
          <a:blip r:embed="rId2" cstate="print"/>
          <a:srcRect b="21140"/>
          <a:stretch>
            <a:fillRect/>
          </a:stretch>
        </p:blipFill>
        <p:spPr>
          <a:xfrm>
            <a:off x="450850" y="1517650"/>
            <a:ext cx="8242300" cy="4216400"/>
          </a:xfr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Отгадайте загадку</a:t>
            </a:r>
          </a:p>
        </p:txBody>
      </p:sp>
      <p:pic>
        <p:nvPicPr>
          <p:cNvPr id="6" name="Рисунок 5" descr="j0440400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4114800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WordArt 5"/>
          <p:cNvSpPr>
            <a:spLocks noChangeArrowheads="1" noChangeShapeType="1" noTextEdit="1"/>
          </p:cNvSpPr>
          <p:nvPr/>
        </p:nvSpPr>
        <p:spPr bwMode="auto">
          <a:xfrm>
            <a:off x="3348038" y="5949950"/>
            <a:ext cx="2374900" cy="3794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spc="720">
                <a:ln w="635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6600CC">
                    <a:alpha val="78999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принтер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F0"/>
                </a:solidFill>
              </a:rPr>
              <a:t>Дополните каждое число до 100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 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33402" y="1600199"/>
          <a:ext cx="8610595" cy="289560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219198"/>
                <a:gridCol w="1240972"/>
                <a:gridCol w="1230085"/>
                <a:gridCol w="1230085"/>
                <a:gridCol w="1230085"/>
                <a:gridCol w="1230085"/>
                <a:gridCol w="1230085"/>
              </a:tblGrid>
              <a:tr h="965200"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latin typeface="Times New Roman" pitchFamily="18" charset="0"/>
                          <a:cs typeface="Times New Roman" pitchFamily="18" charset="0"/>
                        </a:rPr>
                        <a:t>67</a:t>
                      </a:r>
                      <a:endParaRPr lang="ru-RU" sz="4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ru-RU" sz="4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lang="ru-RU" sz="4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  <a:endParaRPr lang="ru-RU" sz="4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lang="ru-RU" sz="4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  <a:endParaRPr lang="ru-RU" sz="4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latin typeface="Times New Roman" pitchFamily="18" charset="0"/>
                          <a:cs typeface="Times New Roman" pitchFamily="18" charset="0"/>
                        </a:rPr>
                        <a:t>96</a:t>
                      </a:r>
                      <a:endParaRPr lang="ru-RU" sz="4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652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652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3400" y="2590800"/>
            <a:ext cx="12192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33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2600" y="2590800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78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24200" y="2667000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20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43400" y="26670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25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62600" y="26670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64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81800" y="26670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52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01000" y="2667000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971</TotalTime>
  <Words>275</Words>
  <Application>Microsoft Office PowerPoint</Application>
  <PresentationFormat>Экран (4:3)</PresentationFormat>
  <Paragraphs>90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Викторина</vt:lpstr>
      <vt:lpstr>Разминка</vt:lpstr>
      <vt:lpstr>Отгадайте загадку</vt:lpstr>
      <vt:lpstr>Отгадайте загадку</vt:lpstr>
      <vt:lpstr>Отгадайте загадку</vt:lpstr>
      <vt:lpstr>Отгадайте загадку</vt:lpstr>
      <vt:lpstr>Отгадайте загадку</vt:lpstr>
      <vt:lpstr>Отгадайте загадку</vt:lpstr>
      <vt:lpstr>Дополните каждое число до 100</vt:lpstr>
      <vt:lpstr>Продолжите ряд чисел</vt:lpstr>
      <vt:lpstr>Меня зовут Кузякин Вася – Всех грамотней пишу я в классе! Большой любитель я порядка, Ошибок нет в моих тетрадках!</vt:lpstr>
      <vt:lpstr>Отгадайте ребус:</vt:lpstr>
      <vt:lpstr>Слайд 13</vt:lpstr>
      <vt:lpstr>Слайд 14</vt:lpstr>
      <vt:lpstr>Слайд 15</vt:lpstr>
      <vt:lpstr>Слайд 16</vt:lpstr>
      <vt:lpstr>Кодирование</vt:lpstr>
      <vt:lpstr>Курсор</vt:lpstr>
      <vt:lpstr>Интернет</vt:lpstr>
      <vt:lpstr>Тремя линиями отделите деревья от зайцев</vt:lpstr>
      <vt:lpstr>Слайд 21</vt:lpstr>
      <vt:lpstr>Разминка. Следи глазами за фигурой</vt:lpstr>
      <vt:lpstr>Слайд 23</vt:lpstr>
      <vt:lpstr>Слайд 24</vt:lpstr>
      <vt:lpstr>Машиностроитель </vt:lpstr>
      <vt:lpstr>Попробуйте дополнить предложение</vt:lpstr>
      <vt:lpstr>Спасибо за внимание!!!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555</dc:creator>
  <cp:lastModifiedBy>Nata</cp:lastModifiedBy>
  <cp:revision>82</cp:revision>
  <dcterms:created xsi:type="dcterms:W3CDTF">2010-05-17T05:43:19Z</dcterms:created>
  <dcterms:modified xsi:type="dcterms:W3CDTF">2017-03-11T12:33:50Z</dcterms:modified>
</cp:coreProperties>
</file>