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994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6E1D-2765-4BDF-8F28-754173877AFF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3A4B-9252-42CD-AB12-68D4241E1A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6E1D-2765-4BDF-8F28-754173877AFF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3A4B-9252-42CD-AB12-68D4241E1A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6E1D-2765-4BDF-8F28-754173877AFF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3A4B-9252-42CD-AB12-68D4241E1A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6E1D-2765-4BDF-8F28-754173877AFF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3A4B-9252-42CD-AB12-68D4241E1A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6E1D-2765-4BDF-8F28-754173877AFF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3A4B-9252-42CD-AB12-68D4241E1A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6E1D-2765-4BDF-8F28-754173877AFF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3A4B-9252-42CD-AB12-68D4241E1A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6E1D-2765-4BDF-8F28-754173877AFF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3A4B-9252-42CD-AB12-68D4241E1A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6E1D-2765-4BDF-8F28-754173877AFF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3A4B-9252-42CD-AB12-68D4241E1A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6E1D-2765-4BDF-8F28-754173877AFF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3A4B-9252-42CD-AB12-68D4241E1A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6E1D-2765-4BDF-8F28-754173877AFF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D3A4B-9252-42CD-AB12-68D4241E1A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36E1D-2765-4BDF-8F28-754173877AFF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D5D3A4B-9252-42CD-AB12-68D4241E1A8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736E1D-2765-4BDF-8F28-754173877AFF}" type="datetimeFigureOut">
              <a:rPr lang="ru-RU" smtClean="0"/>
              <a:pPr/>
              <a:t>04.03.2024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5D3A4B-9252-42CD-AB12-68D4241E1A8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6396054" cy="1985962"/>
          </a:xfrm>
        </p:spPr>
        <p:txBody>
          <a:bodyPr/>
          <a:lstStyle/>
          <a:p>
            <a:r>
              <a:rPr lang="ru-RU" dirty="0" smtClean="0"/>
              <a:t>Мастер класс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2966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«Ни одна наука не нуждается в эксперименте в такой степени как химия. Ее основные законы, теории и выводы опираются на </a:t>
            </a:r>
            <a:r>
              <a:rPr lang="ru-RU" dirty="0" err="1" smtClean="0"/>
              <a:t>факты.Поэтому</a:t>
            </a:r>
            <a:r>
              <a:rPr lang="ru-RU" dirty="0" smtClean="0"/>
              <a:t> постоянный контроль опытом необходим». (А. М. Бутлеров).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2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   </a:t>
            </a:r>
            <a:r>
              <a:rPr lang="ru-RU" sz="4000" b="1" dirty="0" smtClean="0"/>
              <a:t>Задание:</a:t>
            </a:r>
            <a:r>
              <a:rPr lang="ru-RU" sz="4000" dirty="0" smtClean="0"/>
              <a:t> в шуточной форме написать 5 глаголов, для 1 группы – Что можно делать в кабинете химии? </a:t>
            </a:r>
          </a:p>
          <a:p>
            <a:pPr>
              <a:buNone/>
            </a:pPr>
            <a:r>
              <a:rPr lang="ru-RU" sz="4000" dirty="0" smtClean="0"/>
              <a:t>– Что нельзя делать в кабинете химии?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b="1" dirty="0" smtClean="0"/>
              <a:t>   Основной принцип мастер-класса: </a:t>
            </a:r>
          </a:p>
          <a:p>
            <a:pPr>
              <a:buNone/>
            </a:pPr>
            <a:r>
              <a:rPr lang="ru-RU" sz="3600" b="1" dirty="0" smtClean="0"/>
              <a:t>   </a:t>
            </a:r>
            <a:r>
              <a:rPr lang="ru-RU" sz="3600" dirty="0" smtClean="0"/>
              <a:t>Я знаю, как это делать, и я поделюсь этим с вами.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</TotalTime>
  <Words>46</Words>
  <Application>Microsoft Office PowerPoint</Application>
  <PresentationFormat>Экран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Поток</vt:lpstr>
      <vt:lpstr>Мастер класс</vt:lpstr>
      <vt:lpstr>«Ни одна наука не нуждается в эксперименте в такой степени как химия. Ее основные законы, теории и выводы опираются на факты.Поэтому постоянный контроль опытом необходим». (А. М. Бутлеров).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ЗАНИМАТЕЛЬНЫЕ ОПЫТЫ</dc:title>
  <dc:creator>Химия</dc:creator>
  <cp:lastModifiedBy>Химия</cp:lastModifiedBy>
  <cp:revision>2</cp:revision>
  <dcterms:created xsi:type="dcterms:W3CDTF">2021-09-10T01:40:56Z</dcterms:created>
  <dcterms:modified xsi:type="dcterms:W3CDTF">2024-03-04T15:16:20Z</dcterms:modified>
</cp:coreProperties>
</file>