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4" r:id="rId10"/>
    <p:sldId id="265" r:id="rId11"/>
    <p:sldId id="269" r:id="rId12"/>
    <p:sldId id="268" r:id="rId13"/>
    <p:sldId id="267" r:id="rId14"/>
    <p:sldId id="270" r:id="rId15"/>
    <p:sldId id="271" r:id="rId16"/>
    <p:sldId id="272" r:id="rId17"/>
    <p:sldId id="273" r:id="rId18"/>
    <p:sldId id="274" r:id="rId19"/>
    <p:sldId id="277" r:id="rId20"/>
    <p:sldId id="276" r:id="rId21"/>
    <p:sldId id="279" r:id="rId22"/>
    <p:sldId id="278" r:id="rId23"/>
    <p:sldId id="275" r:id="rId24"/>
    <p:sldId id="280" r:id="rId25"/>
    <p:sldId id="282" r:id="rId26"/>
    <p:sldId id="281" r:id="rId27"/>
    <p:sldId id="285" r:id="rId28"/>
    <p:sldId id="284" r:id="rId29"/>
    <p:sldId id="283" r:id="rId30"/>
    <p:sldId id="286" r:id="rId31"/>
    <p:sldId id="288" r:id="rId32"/>
    <p:sldId id="287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8130" y="1785926"/>
            <a:ext cx="5161521" cy="44343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94323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39" y="1785926"/>
            <a:ext cx="5286413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857364"/>
            <a:ext cx="5245428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8122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785926"/>
            <a:ext cx="5143536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62241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 descr="H:\пр\1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1" y="1857364"/>
            <a:ext cx="5196656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1" y="1785926"/>
            <a:ext cx="5214974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43521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77784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785926"/>
            <a:ext cx="5164146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3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816318"/>
            <a:ext cx="5214974" cy="43273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3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1" y="1785926"/>
            <a:ext cx="5286412" cy="43772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24833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H:\пр\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78782"/>
            <a:ext cx="5214974" cy="44363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3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785926"/>
            <a:ext cx="5072099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9" y="1785926"/>
            <a:ext cx="5118128" cy="436818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86413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856122"/>
            <a:ext cx="5214974" cy="435895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H:\пр\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14974" cy="454398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843438"/>
            <a:ext cx="5214973" cy="43220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785926"/>
            <a:ext cx="5227078" cy="44291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1" y="1813412"/>
            <a:ext cx="5214974" cy="433023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859" y="0"/>
            <a:ext cx="9190859" cy="6939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:\пр\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857364"/>
            <a:ext cx="5214754" cy="43577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PresentationFormat>Экран (4:3)</PresentationFormat>
  <Paragraphs>0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Алёна</dc:creator>
  <cp:lastModifiedBy>Алёна</cp:lastModifiedBy>
  <cp:revision>5</cp:revision>
  <dcterms:created xsi:type="dcterms:W3CDTF">2022-11-22T12:14:51Z</dcterms:created>
  <dcterms:modified xsi:type="dcterms:W3CDTF">2022-11-22T14:07:29Z</dcterms:modified>
</cp:coreProperties>
</file>