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56" r:id="rId4"/>
    <p:sldId id="258" r:id="rId5"/>
    <p:sldId id="259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2" autoAdjust="0"/>
  </p:normalViewPr>
  <p:slideViewPr>
    <p:cSldViewPr>
      <p:cViewPr>
        <p:scale>
          <a:sx n="80" d="100"/>
          <a:sy n="80" d="100"/>
        </p:scale>
        <p:origin x="-106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455DB-9F8E-4C58-B2BE-E7855C35086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F9E16-E15D-451F-B9C0-6E231A9AC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6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0%BD%D0%B4%D1%88%D0%B0%D1%84%D1%8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u.wikipedia.org/wiki/%D0%A2%D1%83%D1%80%D0%B8%D0%B7%D0%BC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E%D0%B2%D0%B5%D1%86%D0%BA%D0%B0%D1%8F_%D1%81%D1%82%D0%B5%D0%BF%D1%8C_(%D0%BB%D0%B0%D0%BD%D0%B4%D1%88%D0%B0%D1%84%D1%82%D0%BD%D1%8B%D0%B9_%D0%BF%D0%B0%D1%80%D0%BA)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Одними из основных задач парка являются: регулирование хозяйственной, рекреационной и научной деятельности с целью сохранения естественных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3" tooltip="Ландшафт"/>
              </a:rPr>
              <a:t>ландшафтов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, объектов растительного и животного мира, памятников истории и культуры данной территории; разработка и внедрение научных методов сохранения ландшафтов в условиях хозяйственного и рекреационного использования, внедрение экологически безопасных технологий сельскохозяйственного производства; создание благоприятных условий для организованного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4" tooltip="Туризм"/>
              </a:rPr>
              <a:t>туризма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 и отдыха; регулирование количества отдыхающих в рамках рекреационных нагрузок.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9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b="1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Региональный парк « </a:t>
            </a:r>
            <a:r>
              <a:rPr lang="ru-RU" sz="1200" b="1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Меотида</a:t>
            </a:r>
            <a:r>
              <a:rPr lang="ru-RU" sz="1200" b="1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»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b="1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</a:t>
            </a:r>
            <a:r>
              <a:rPr lang="ru-RU" sz="1200" b="1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Меотида</a:t>
            </a:r>
            <a:r>
              <a:rPr lang="ru-RU" sz="1200" b="1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»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  — природный национальный парк на территории Донецкой области.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</a:rPr>
              <a:t>Природный национальный парк был создан 25 декабря 2009 года на базе существующего регионального ландшафтного парка с увеличенной площадью 20 720,9531 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364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В состав парка вошли заказники: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Бакаи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 Кривой косы»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Еленчакские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бакаи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»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Белосарайская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 коса» 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«Приазовский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цапельник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»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«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Кривокосский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 лиман»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80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Парк назван в честь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Меотиды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 — территории проживания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меотов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. Символом парка является птица шилоклювка.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0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19 февраля 2000 года в состав «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Меотиды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» был включен региональный ландшафтный парк «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3" tooltip="Половецкая степь (ландшафтный парк)"/>
              </a:rPr>
              <a:t>Половецкая степь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».</a:t>
            </a:r>
          </a:p>
          <a:p>
            <a:pPr algn="l"/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В 2015 году создан заказник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Хомутовская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степь-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Меотида</a:t>
            </a:r>
            <a:endParaRPr lang="ru-RU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55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В «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Меотиде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Helvetica"/>
                <a:ea typeface="Times New Roman"/>
                <a:cs typeface="Times New Roman"/>
              </a:rPr>
              <a:t>» охраняются типовые и уникальные растительные группировки прибрежной полосы Азовского моря. В парке замечено более 250 видов птиц, млекопитающих насчитывается 47 видов, пресмыкающихся-7 видов, рыб - 79 видов.</a:t>
            </a:r>
            <a:endParaRPr lang="ru-RU" sz="14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9E16-E15D-451F-B9C0-6E231A9AC5A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2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0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0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2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0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6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5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5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6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962D-2690-440E-A6B8-6D18E9D0A226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8084-1A72-4530-873B-E70F25DBD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18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ЗАПОВЕДНЫЕ МЕСТА ДОНБАССА</a:t>
            </a:r>
            <a:endParaRPr lang="ru-RU" b="1" i="1" dirty="0"/>
          </a:p>
        </p:txBody>
      </p:sp>
      <p:pic>
        <p:nvPicPr>
          <p:cNvPr id="1026" name="Picture 2" descr="https://upload.wikimedia.org/wikipedia/commons/thumb/c/ca/Ab_bird_024.jpg/800px-Ab_bird_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90470"/>
            <a:ext cx="4524995" cy="429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1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каз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1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егиональный парк  «Меотида»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16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Региональный парк « Меотида»  «Меотида»  — природный национальный парк на территории Донецкой области.  Природный национальный парк был создан 25 декабря 2009 года на базе существующего регионального ландшафтного парка с увеличенной площадью 20 720,9531 га.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В состав парка вошли заказники:  «Бакаи Кривой косы»  «Еленчакские бакаи»  «Белосарайская коса»   «Приазовский цапельник»  «Кривокосский лиман»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84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арк назван в честь Меотиды — территории проживания меотов. Символом парка является птица шилоклювка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7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arhivurokov.ru/kopilka/uploads/user_file_572916ead89ce/img_user_file_572916ead89ce_53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8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В «Меотиде» охраняются типовые и уникальные растительные группировки прибрежной полосы Азовского моря. В парке замечено более 250 видов птиц, млекопитающих насчитывается 47 видов, пресмыкающихся-7 видов, рыб - 79 видов.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927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127</Words>
  <Application>Microsoft Office PowerPoint</Application>
  <PresentationFormat>Экран (4:3)</PresentationFormat>
  <Paragraphs>21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ЗАПОВЕДНЫЕ МЕСТА ДОНБАССА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ЗАПОВЕДНЫЕ МЕСТА ДОНБАССА</dc:title>
  <dc:creator>User</dc:creator>
  <cp:lastModifiedBy>User</cp:lastModifiedBy>
  <cp:revision>3</cp:revision>
  <dcterms:created xsi:type="dcterms:W3CDTF">2017-05-03T14:18:50Z</dcterms:created>
  <dcterms:modified xsi:type="dcterms:W3CDTF">2017-05-03T14:47:03Z</dcterms:modified>
</cp:coreProperties>
</file>