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media/image1.jpeg" ContentType="image/jpeg"/>
  <Override PartName="/ppt/media/image9.jpeg" ContentType="image/jpeg"/>
  <Override PartName="/ppt/media/image2.png" ContentType="image/png"/>
  <Override PartName="/ppt/media/image3.jpeg" ContentType="image/jpeg"/>
  <Override PartName="/ppt/media/image4.png" ContentType="image/png"/>
  <Override PartName="/ppt/media/image5.jpeg" ContentType="image/jpeg"/>
  <Override PartName="/ppt/media/image6.png" ContentType="image/png"/>
  <Override PartName="/ppt/media/image7.jpeg" ContentType="image/jpeg"/>
  <Override PartName="/ppt/media/image8.png" ContentType="image/png"/>
  <Override PartName="/ppt/media/image10.jpeg" ContentType="image/jpeg"/>
  <Override PartName="/ppt/media/image11.jpeg" ContentType="image/jpeg"/>
  <Override PartName="/ppt/media/image12.jpeg" ContentType="image/jpeg"/>
  <Override PartName="/ppt/media/image13.jpeg" ContentType="image/jpe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39.xml.rels" ContentType="application/vnd.openxmlformats-package.relationships+xml"/>
  <Override PartName="/ppt/slideLayouts/_rels/slideLayout31.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ru-RU" sz="1800" spc="-1" strike="noStrike">
                <a:solidFill>
                  <a:srgbClr val="000000"/>
                </a:solidFill>
                <a:latin typeface="Calibri"/>
              </a:rPr>
              <a:t>Для перемещения страницы щёлкните мышью</a:t>
            </a:r>
            <a:endParaRPr b="0" lang="ru-RU" sz="1800" spc="-1" strike="noStrike">
              <a:solidFill>
                <a:srgbClr val="000000"/>
              </a:solidFill>
              <a:latin typeface="Calibri"/>
            </a:endParaRPr>
          </a:p>
        </p:txBody>
      </p:sp>
      <p:sp>
        <p:nvSpPr>
          <p:cNvPr id="171" name="PlaceHolder 2"/>
          <p:cNvSpPr>
            <a:spLocks noGrp="1"/>
          </p:cNvSpPr>
          <p:nvPr>
            <p:ph type="body"/>
          </p:nvPr>
        </p:nvSpPr>
        <p:spPr>
          <a:xfrm>
            <a:off x="756000" y="5078520"/>
            <a:ext cx="6047640" cy="4811040"/>
          </a:xfrm>
          <a:prstGeom prst="rect">
            <a:avLst/>
          </a:prstGeom>
        </p:spPr>
        <p:txBody>
          <a:bodyPr lIns="0" rIns="0" tIns="0" bIns="0">
            <a:noAutofit/>
          </a:bodyPr>
          <a:p>
            <a:r>
              <a:rPr b="0" lang="ru-RU" sz="2000" spc="-1" strike="noStrike">
                <a:latin typeface="Arial"/>
              </a:rPr>
              <a:t>Для правки формата примечаний щёлкните мышью</a:t>
            </a:r>
            <a:endParaRPr b="0" lang="ru-RU" sz="2000" spc="-1" strike="noStrike">
              <a:latin typeface="Arial"/>
            </a:endParaRPr>
          </a:p>
        </p:txBody>
      </p:sp>
      <p:sp>
        <p:nvSpPr>
          <p:cNvPr id="172" name="PlaceHolder 3"/>
          <p:cNvSpPr>
            <a:spLocks noGrp="1"/>
          </p:cNvSpPr>
          <p:nvPr>
            <p:ph type="hdr"/>
          </p:nvPr>
        </p:nvSpPr>
        <p:spPr>
          <a:xfrm>
            <a:off x="0" y="0"/>
            <a:ext cx="3280680" cy="534240"/>
          </a:xfrm>
          <a:prstGeom prst="rect">
            <a:avLst/>
          </a:prstGeom>
        </p:spPr>
        <p:txBody>
          <a:bodyPr lIns="0" rIns="0" tIns="0" bIns="0">
            <a:noAutofit/>
          </a:bodyPr>
          <a:p>
            <a:r>
              <a:rPr b="0" lang="ru-RU" sz="1400" spc="-1" strike="noStrike">
                <a:latin typeface="Times New Roman"/>
              </a:rPr>
              <a:t>&lt;верхний колонтитул&gt;</a:t>
            </a:r>
            <a:endParaRPr b="0" lang="ru-RU" sz="1400" spc="-1" strike="noStrike">
              <a:latin typeface="Times New Roman"/>
            </a:endParaRPr>
          </a:p>
        </p:txBody>
      </p:sp>
      <p:sp>
        <p:nvSpPr>
          <p:cNvPr id="173" name="PlaceHolder 4"/>
          <p:cNvSpPr>
            <a:spLocks noGrp="1"/>
          </p:cNvSpPr>
          <p:nvPr>
            <p:ph type="dt"/>
          </p:nvPr>
        </p:nvSpPr>
        <p:spPr>
          <a:xfrm>
            <a:off x="4278960" y="0"/>
            <a:ext cx="3280680" cy="534240"/>
          </a:xfrm>
          <a:prstGeom prst="rect">
            <a:avLst/>
          </a:prstGeom>
        </p:spPr>
        <p:txBody>
          <a:bodyPr lIns="0" rIns="0" tIns="0" bIns="0">
            <a:noAutofit/>
          </a:bodyPr>
          <a:p>
            <a:pPr algn="r"/>
            <a:r>
              <a:rPr b="0" lang="ru-RU" sz="1400" spc="-1" strike="noStrike">
                <a:latin typeface="Times New Roman"/>
              </a:rPr>
              <a:t>&lt;дата/время&gt;</a:t>
            </a:r>
            <a:endParaRPr b="0" lang="ru-RU" sz="1400" spc="-1" strike="noStrike">
              <a:latin typeface="Times New Roman"/>
            </a:endParaRPr>
          </a:p>
        </p:txBody>
      </p:sp>
      <p:sp>
        <p:nvSpPr>
          <p:cNvPr id="174" name="PlaceHolder 5"/>
          <p:cNvSpPr>
            <a:spLocks noGrp="1"/>
          </p:cNvSpPr>
          <p:nvPr>
            <p:ph type="ftr"/>
          </p:nvPr>
        </p:nvSpPr>
        <p:spPr>
          <a:xfrm>
            <a:off x="0" y="10157400"/>
            <a:ext cx="3280680" cy="534240"/>
          </a:xfrm>
          <a:prstGeom prst="rect">
            <a:avLst/>
          </a:prstGeom>
        </p:spPr>
        <p:txBody>
          <a:bodyPr lIns="0" rIns="0" tIns="0" bIns="0" anchor="b">
            <a:noAutofit/>
          </a:bodyPr>
          <a:p>
            <a:r>
              <a:rPr b="0" lang="ru-RU" sz="1400" spc="-1" strike="noStrike">
                <a:latin typeface="Times New Roman"/>
              </a:rPr>
              <a:t>&lt;нижний колонтитул&gt;</a:t>
            </a:r>
            <a:endParaRPr b="0" lang="ru-RU" sz="1400" spc="-1" strike="noStrike">
              <a:latin typeface="Times New Roman"/>
            </a:endParaRPr>
          </a:p>
        </p:txBody>
      </p:sp>
      <p:sp>
        <p:nvSpPr>
          <p:cNvPr id="175"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7BACBBD9-94D6-46B1-84F2-4633443BE205}" type="slidenum">
              <a:rPr b="0" lang="ru-RU" sz="1400" spc="-1" strike="noStrike">
                <a:latin typeface="Times New Roman"/>
              </a:rPr>
              <a:t>&lt;номер&gt;</a:t>
            </a:fld>
            <a:endParaRPr b="0" lang="ru-RU"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sldImg"/>
          </p:nvPr>
        </p:nvSpPr>
        <p:spPr>
          <a:xfrm>
            <a:off x="1143000" y="685800"/>
            <a:ext cx="4571640" cy="3428640"/>
          </a:xfrm>
          <a:prstGeom prst="rect">
            <a:avLst/>
          </a:prstGeom>
        </p:spPr>
      </p:sp>
      <p:sp>
        <p:nvSpPr>
          <p:cNvPr id="208" name="PlaceHolder 2"/>
          <p:cNvSpPr>
            <a:spLocks noGrp="1"/>
          </p:cNvSpPr>
          <p:nvPr>
            <p:ph type="body"/>
          </p:nvPr>
        </p:nvSpPr>
        <p:spPr>
          <a:xfrm>
            <a:off x="685800" y="4343400"/>
            <a:ext cx="5486040" cy="4114440"/>
          </a:xfrm>
          <a:prstGeom prst="rect">
            <a:avLst/>
          </a:prstGeom>
        </p:spPr>
        <p:txBody>
          <a:bodyPr>
            <a:noAutofit/>
          </a:bodyPr>
          <a:p>
            <a:pPr marL="216000" indent="-216000">
              <a:lnSpc>
                <a:spcPct val="100000"/>
              </a:lnSpc>
            </a:pPr>
            <a:endParaRPr b="0" lang="ru-RU" sz="2000" spc="-1" strike="noStrike">
              <a:latin typeface="Arial"/>
            </a:endParaRPr>
          </a:p>
          <a:p>
            <a:pPr marL="216000" indent="-216000">
              <a:lnSpc>
                <a:spcPct val="100000"/>
              </a:lnSpc>
            </a:pPr>
            <a:endParaRPr b="0" lang="ru-RU" sz="2000" spc="-1" strike="noStrike">
              <a:latin typeface="Arial"/>
            </a:endParaRPr>
          </a:p>
        </p:txBody>
      </p:sp>
      <p:sp>
        <p:nvSpPr>
          <p:cNvPr id="209" name="TextShape 3"/>
          <p:cNvSpPr txBox="1"/>
          <p:nvPr/>
        </p:nvSpPr>
        <p:spPr>
          <a:xfrm>
            <a:off x="3884760" y="8685360"/>
            <a:ext cx="2971440" cy="456840"/>
          </a:xfrm>
          <a:prstGeom prst="rect">
            <a:avLst/>
          </a:prstGeom>
          <a:noFill/>
          <a:ln>
            <a:noFill/>
          </a:ln>
        </p:spPr>
        <p:txBody>
          <a:bodyPr anchor="b">
            <a:noAutofit/>
          </a:bodyPr>
          <a:p>
            <a:pPr algn="r">
              <a:lnSpc>
                <a:spcPct val="100000"/>
              </a:lnSpc>
            </a:pPr>
            <a:fld id="{9840984A-0FE5-4B5D-9C8A-ED8F57E7A520}" type="slidenum">
              <a:rPr b="0" lang="ru-RU" sz="1200" spc="-1" strike="noStrike">
                <a:solidFill>
                  <a:srgbClr val="000000"/>
                </a:solidFill>
                <a:latin typeface="+mn-lt"/>
                <a:ea typeface="+mn-ea"/>
              </a:rPr>
              <a:t>&lt;номер&gt;</a:t>
            </a:fld>
            <a:endParaRPr b="0" lang="ru-RU"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50"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52"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55"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7"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59"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60"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61"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63"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67"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68"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69"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71"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72"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76"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77"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79" name="PlaceHolder 2"/>
          <p:cNvSpPr>
            <a:spLocks noGrp="1"/>
          </p:cNvSpPr>
          <p:nvPr>
            <p:ph type="body"/>
          </p:nvPr>
        </p:nvSpPr>
        <p:spPr>
          <a:xfrm>
            <a:off x="45720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80" name="PlaceHolder 3"/>
          <p:cNvSpPr>
            <a:spLocks noGrp="1"/>
          </p:cNvSpPr>
          <p:nvPr>
            <p:ph type="body"/>
          </p:nvPr>
        </p:nvSpPr>
        <p:spPr>
          <a:xfrm>
            <a:off x="323964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81" name="PlaceHolder 4"/>
          <p:cNvSpPr>
            <a:spLocks noGrp="1"/>
          </p:cNvSpPr>
          <p:nvPr>
            <p:ph type="body"/>
          </p:nvPr>
        </p:nvSpPr>
        <p:spPr>
          <a:xfrm>
            <a:off x="602208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82" name="PlaceHolder 5"/>
          <p:cNvSpPr>
            <a:spLocks noGrp="1"/>
          </p:cNvSpPr>
          <p:nvPr>
            <p:ph type="body"/>
          </p:nvPr>
        </p:nvSpPr>
        <p:spPr>
          <a:xfrm>
            <a:off x="45720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83" name="PlaceHolder 6"/>
          <p:cNvSpPr>
            <a:spLocks noGrp="1"/>
          </p:cNvSpPr>
          <p:nvPr>
            <p:ph type="body"/>
          </p:nvPr>
        </p:nvSpPr>
        <p:spPr>
          <a:xfrm>
            <a:off x="323964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84" name="PlaceHolder 7"/>
          <p:cNvSpPr>
            <a:spLocks noGrp="1"/>
          </p:cNvSpPr>
          <p:nvPr>
            <p:ph type="body"/>
          </p:nvPr>
        </p:nvSpPr>
        <p:spPr>
          <a:xfrm>
            <a:off x="602208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9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95"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97"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98"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02"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03"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104"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06"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107"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08"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10"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11"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12"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14"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15"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17"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18"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19"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20"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22" name="PlaceHolder 2"/>
          <p:cNvSpPr>
            <a:spLocks noGrp="1"/>
          </p:cNvSpPr>
          <p:nvPr>
            <p:ph type="body"/>
          </p:nvPr>
        </p:nvSpPr>
        <p:spPr>
          <a:xfrm>
            <a:off x="45720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23" name="PlaceHolder 3"/>
          <p:cNvSpPr>
            <a:spLocks noGrp="1"/>
          </p:cNvSpPr>
          <p:nvPr>
            <p:ph type="body"/>
          </p:nvPr>
        </p:nvSpPr>
        <p:spPr>
          <a:xfrm>
            <a:off x="323964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24" name="PlaceHolder 4"/>
          <p:cNvSpPr>
            <a:spLocks noGrp="1"/>
          </p:cNvSpPr>
          <p:nvPr>
            <p:ph type="body"/>
          </p:nvPr>
        </p:nvSpPr>
        <p:spPr>
          <a:xfrm>
            <a:off x="602208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25" name="PlaceHolder 5"/>
          <p:cNvSpPr>
            <a:spLocks noGrp="1"/>
          </p:cNvSpPr>
          <p:nvPr>
            <p:ph type="body"/>
          </p:nvPr>
        </p:nvSpPr>
        <p:spPr>
          <a:xfrm>
            <a:off x="45720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26" name="PlaceHolder 6"/>
          <p:cNvSpPr>
            <a:spLocks noGrp="1"/>
          </p:cNvSpPr>
          <p:nvPr>
            <p:ph type="body"/>
          </p:nvPr>
        </p:nvSpPr>
        <p:spPr>
          <a:xfrm>
            <a:off x="323964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27" name="PlaceHolder 7"/>
          <p:cNvSpPr>
            <a:spLocks noGrp="1"/>
          </p:cNvSpPr>
          <p:nvPr>
            <p:ph type="body"/>
          </p:nvPr>
        </p:nvSpPr>
        <p:spPr>
          <a:xfrm>
            <a:off x="602208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35"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37" name="PlaceHolder 2"/>
          <p:cNvSpPr>
            <a:spLocks noGrp="1"/>
          </p:cNvSpPr>
          <p:nvPr>
            <p:ph type="body"/>
          </p:nvPr>
        </p:nvSpPr>
        <p:spPr>
          <a:xfrm>
            <a:off x="457200" y="1604520"/>
            <a:ext cx="8229240" cy="397728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39"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140"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2"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44"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45"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146"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48"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149"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50"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52"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53"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54"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56" name="PlaceHolder 2"/>
          <p:cNvSpPr>
            <a:spLocks noGrp="1"/>
          </p:cNvSpPr>
          <p:nvPr>
            <p:ph type="body"/>
          </p:nvPr>
        </p:nvSpPr>
        <p:spPr>
          <a:xfrm>
            <a:off x="457200" y="160452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57" name="PlaceHolder 3"/>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60"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61"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62" name="PlaceHolder 5"/>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64" name="PlaceHolder 2"/>
          <p:cNvSpPr>
            <a:spLocks noGrp="1"/>
          </p:cNvSpPr>
          <p:nvPr>
            <p:ph type="body"/>
          </p:nvPr>
        </p:nvSpPr>
        <p:spPr>
          <a:xfrm>
            <a:off x="45720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65" name="PlaceHolder 3"/>
          <p:cNvSpPr>
            <a:spLocks noGrp="1"/>
          </p:cNvSpPr>
          <p:nvPr>
            <p:ph type="body"/>
          </p:nvPr>
        </p:nvSpPr>
        <p:spPr>
          <a:xfrm>
            <a:off x="323964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66" name="PlaceHolder 4"/>
          <p:cNvSpPr>
            <a:spLocks noGrp="1"/>
          </p:cNvSpPr>
          <p:nvPr>
            <p:ph type="body"/>
          </p:nvPr>
        </p:nvSpPr>
        <p:spPr>
          <a:xfrm>
            <a:off x="6022080" y="160452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67" name="PlaceHolder 5"/>
          <p:cNvSpPr>
            <a:spLocks noGrp="1"/>
          </p:cNvSpPr>
          <p:nvPr>
            <p:ph type="body"/>
          </p:nvPr>
        </p:nvSpPr>
        <p:spPr>
          <a:xfrm>
            <a:off x="45720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68" name="PlaceHolder 6"/>
          <p:cNvSpPr>
            <a:spLocks noGrp="1"/>
          </p:cNvSpPr>
          <p:nvPr>
            <p:ph type="body"/>
          </p:nvPr>
        </p:nvSpPr>
        <p:spPr>
          <a:xfrm>
            <a:off x="323964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
        <p:nvSpPr>
          <p:cNvPr id="169" name="PlaceHolder 7"/>
          <p:cNvSpPr>
            <a:spLocks noGrp="1"/>
          </p:cNvSpPr>
          <p:nvPr>
            <p:ph type="body"/>
          </p:nvPr>
        </p:nvSpPr>
        <p:spPr>
          <a:xfrm>
            <a:off x="6022080" y="3682080"/>
            <a:ext cx="2649600" cy="1896840"/>
          </a:xfrm>
          <a:prstGeom prst="rect">
            <a:avLst/>
          </a:prstGeom>
        </p:spPr>
        <p:txBody>
          <a:bodyPr lIns="0" rIns="0" tIns="0" bIns="0">
            <a:normAutofit fontScale="88000"/>
          </a:bodyPr>
          <a:p>
            <a:endParaRPr b="0" lang="ru-RU" sz="3200" spc="-1" strike="noStrike">
              <a:solidFill>
                <a:srgbClr val="ffffff"/>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ru-RU"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ru-RU" sz="3200" spc="-1" strike="noStrike">
              <a:solidFill>
                <a:srgbClr val="ffffff"/>
              </a:solidFill>
              <a:latin typeface="Calibri"/>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ru-RU" sz="1800" spc="-1" strike="noStrike">
              <a:solidFill>
                <a:srgbClr val="000000"/>
              </a:solidFill>
              <a:latin typeface="Calibri"/>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ru-RU" sz="3200" spc="-1" strike="noStrike">
              <a:solidFill>
                <a:srgbClr val="ffffff"/>
              </a:solidFill>
              <a:latin typeface="Calibri"/>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ru-RU" sz="3200" spc="-1" strike="noStrike">
              <a:solidFill>
                <a:srgbClr val="ffffff"/>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5.jpeg"/><Relationship Id="rId3" Type="http://schemas.openxmlformats.org/officeDocument/2006/relationships/image" Target="../media/image6.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7.jpeg"/><Relationship Id="rId3" Type="http://schemas.openxmlformats.org/officeDocument/2006/relationships/image" Target="../media/image8.png"/><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slideLayout" Target="../slideLayouts/slideLayout46.xml"/><Relationship Id="rId14" Type="http://schemas.openxmlformats.org/officeDocument/2006/relationships/slideLayout" Target="../slideLayouts/slideLayout47.xml"/><Relationship Id="rId15"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Рисунок 6" descr=""/>
          <p:cNvPicPr/>
          <p:nvPr/>
        </p:nvPicPr>
        <p:blipFill>
          <a:blip r:embed="rId3"/>
          <a:stretch/>
        </p:blipFill>
        <p:spPr>
          <a:xfrm>
            <a:off x="-1620720" y="45720"/>
            <a:ext cx="757440" cy="757440"/>
          </a:xfrm>
          <a:prstGeom prst="rect">
            <a:avLst/>
          </a:prstGeom>
          <a:ln>
            <a:noFill/>
          </a:ln>
        </p:spPr>
      </p:pic>
      <p:sp>
        <p:nvSpPr>
          <p:cNvPr id="1" name="PlaceHolder 1"/>
          <p:cNvSpPr>
            <a:spLocks noGrp="1"/>
          </p:cNvSpPr>
          <p:nvPr>
            <p:ph type="title"/>
          </p:nvPr>
        </p:nvSpPr>
        <p:spPr>
          <a:xfrm>
            <a:off x="1368000" y="5490000"/>
            <a:ext cx="6372000" cy="1367640"/>
          </a:xfrm>
          <a:prstGeom prst="rect">
            <a:avLst/>
          </a:prstGeom>
        </p:spPr>
        <p:txBody>
          <a:bodyPr anchor="ctr">
            <a:noAutofit/>
          </a:bodyPr>
          <a:p>
            <a:pPr algn="ctr">
              <a:lnSpc>
                <a:spcPct val="100000"/>
              </a:lnSpc>
            </a:pPr>
            <a:r>
              <a:rPr b="1" lang="ru-RU" sz="4400" spc="-1" strike="noStrike">
                <a:solidFill>
                  <a:srgbClr val="dce1f4"/>
                </a:solidFill>
                <a:latin typeface="Calibri"/>
              </a:rPr>
              <a:t>Образец</a:t>
            </a:r>
            <a:r>
              <a:rPr b="1" lang="en-US" sz="4400" spc="-1" strike="noStrike">
                <a:solidFill>
                  <a:srgbClr val="dce1f4"/>
                </a:solidFill>
                <a:latin typeface="Calibri"/>
              </a:rPr>
              <a:t> </a:t>
            </a:r>
            <a:r>
              <a:rPr b="1" lang="ru-RU" sz="4400" spc="-1" strike="noStrike">
                <a:solidFill>
                  <a:srgbClr val="dce1f4"/>
                </a:solidFill>
                <a:latin typeface="Calibri"/>
              </a:rPr>
              <a:t>заголовка</a:t>
            </a:r>
            <a:endParaRPr b="0" lang="ru-RU" sz="4400" spc="-1" strike="noStrike">
              <a:solidFill>
                <a:srgbClr val="000000"/>
              </a:solidFill>
              <a:latin typeface="Calibri"/>
            </a:endParaRPr>
          </a:p>
        </p:txBody>
      </p:sp>
      <p:sp>
        <p:nvSpPr>
          <p:cNvPr id="2" name="PlaceHolder 2"/>
          <p:cNvSpPr>
            <a:spLocks noGrp="1"/>
          </p:cNvSpPr>
          <p:nvPr>
            <p:ph type="dt"/>
          </p:nvPr>
        </p:nvSpPr>
        <p:spPr>
          <a:xfrm>
            <a:off x="457200" y="6520320"/>
            <a:ext cx="2133360" cy="364680"/>
          </a:xfrm>
          <a:prstGeom prst="rect">
            <a:avLst/>
          </a:prstGeom>
        </p:spPr>
        <p:txBody>
          <a:bodyPr anchor="ctr">
            <a:noAutofit/>
          </a:bodyPr>
          <a:p>
            <a:pPr>
              <a:lnSpc>
                <a:spcPct val="100000"/>
              </a:lnSpc>
            </a:pPr>
            <a:fld id="{88B0C270-40D3-4B00-8245-3062BAAC2E28}" type="datetime">
              <a:rPr b="0" lang="ru-RU" sz="1200" spc="-1" strike="noStrike">
                <a:solidFill>
                  <a:srgbClr val="12b2eb"/>
                </a:solidFill>
                <a:latin typeface="Calibri"/>
              </a:rPr>
              <a:t>20.4.22</a:t>
            </a:fld>
            <a:endParaRPr b="0" lang="ru-RU" sz="1200" spc="-1" strike="noStrike">
              <a:latin typeface="Times New Roman"/>
            </a:endParaRPr>
          </a:p>
        </p:txBody>
      </p:sp>
      <p:sp>
        <p:nvSpPr>
          <p:cNvPr id="3" name="PlaceHolder 3"/>
          <p:cNvSpPr>
            <a:spLocks noGrp="1"/>
          </p:cNvSpPr>
          <p:nvPr>
            <p:ph type="ftr"/>
          </p:nvPr>
        </p:nvSpPr>
        <p:spPr>
          <a:xfrm>
            <a:off x="3124080" y="6520320"/>
            <a:ext cx="2895120" cy="364680"/>
          </a:xfrm>
          <a:prstGeom prst="rect">
            <a:avLst/>
          </a:prstGeom>
        </p:spPr>
        <p:txBody>
          <a:bodyPr anchor="ctr">
            <a:noAutofit/>
          </a:bodyPr>
          <a:p>
            <a:endParaRPr b="0" lang="ru-RU" sz="2400" spc="-1" strike="noStrike">
              <a:latin typeface="Times New Roman"/>
            </a:endParaRPr>
          </a:p>
        </p:txBody>
      </p:sp>
      <p:sp>
        <p:nvSpPr>
          <p:cNvPr id="4" name="PlaceHolder 4"/>
          <p:cNvSpPr>
            <a:spLocks noGrp="1"/>
          </p:cNvSpPr>
          <p:nvPr>
            <p:ph type="sldNum"/>
          </p:nvPr>
        </p:nvSpPr>
        <p:spPr>
          <a:xfrm>
            <a:off x="6553080" y="6520320"/>
            <a:ext cx="2133360" cy="364680"/>
          </a:xfrm>
          <a:prstGeom prst="rect">
            <a:avLst/>
          </a:prstGeom>
        </p:spPr>
        <p:txBody>
          <a:bodyPr anchor="ctr">
            <a:noAutofit/>
          </a:bodyPr>
          <a:p>
            <a:pPr algn="r">
              <a:lnSpc>
                <a:spcPct val="100000"/>
              </a:lnSpc>
            </a:pPr>
            <a:fld id="{EDC323B0-6E87-4C3C-B729-7D29DDBCBFBA}" type="slidenum">
              <a:rPr b="0" lang="ru-RU" sz="1200" spc="-1" strike="noStrike">
                <a:solidFill>
                  <a:srgbClr val="12b2eb"/>
                </a:solidFill>
                <a:latin typeface="Calibri"/>
              </a:rPr>
              <a:t>&lt;номер&gt;</a:t>
            </a:fld>
            <a:endParaRPr b="0" lang="ru-RU" sz="1200" spc="-1" strike="noStrike">
              <a:latin typeface="Times New Roman"/>
            </a:endParaRPr>
          </a:p>
        </p:txBody>
      </p:sp>
      <p:sp>
        <p:nvSpPr>
          <p:cNvPr id="5"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ru-RU" sz="3200" spc="-1" strike="noStrike">
                <a:solidFill>
                  <a:srgbClr val="ffffff"/>
                </a:solidFill>
                <a:latin typeface="Calibri"/>
              </a:rPr>
              <a:t>Для правки структуры щёлкните мышью</a:t>
            </a:r>
            <a:endParaRPr b="0" lang="ru-RU" sz="3200" spc="-1" strike="noStrike">
              <a:solidFill>
                <a:srgbClr val="ffffff"/>
              </a:solidFill>
              <a:latin typeface="Calibri"/>
            </a:endParaRPr>
          </a:p>
          <a:p>
            <a:pPr lvl="1" marL="864000" indent="-324000">
              <a:spcBef>
                <a:spcPts val="1134"/>
              </a:spcBef>
              <a:buClr>
                <a:srgbClr val="ffffff"/>
              </a:buClr>
              <a:buSzPct val="75000"/>
              <a:buFont typeface="Symbol" charset="2"/>
              <a:buChar char=""/>
            </a:pPr>
            <a:r>
              <a:rPr b="0" lang="ru-RU" sz="2400" spc="-1" strike="noStrike">
                <a:solidFill>
                  <a:srgbClr val="ffffff"/>
                </a:solidFill>
                <a:latin typeface="Calibri"/>
              </a:rPr>
              <a:t>Второй уровень структуры</a:t>
            </a:r>
            <a:endParaRPr b="0" lang="ru-RU" sz="2400" spc="-1" strike="noStrike">
              <a:solidFill>
                <a:srgbClr val="ffffff"/>
              </a:solidFill>
              <a:latin typeface="Calibri"/>
            </a:endParaRPr>
          </a:p>
          <a:p>
            <a:pPr lvl="2" marL="1296000" indent="-288000">
              <a:spcBef>
                <a:spcPts val="850"/>
              </a:spcBef>
              <a:buClr>
                <a:srgbClr val="ffffff"/>
              </a:buClr>
              <a:buSzPct val="45000"/>
              <a:buFont typeface="Wingdings" charset="2"/>
              <a:buChar char=""/>
            </a:pPr>
            <a:r>
              <a:rPr b="0" lang="ru-RU" sz="2000" spc="-1" strike="noStrike">
                <a:solidFill>
                  <a:srgbClr val="ffffff"/>
                </a:solidFill>
                <a:latin typeface="Calibri"/>
              </a:rPr>
              <a:t>Третий уровень структуры</a:t>
            </a:r>
            <a:endParaRPr b="0" lang="ru-RU" sz="2000" spc="-1" strike="noStrike">
              <a:solidFill>
                <a:srgbClr val="ffffff"/>
              </a:solidFill>
              <a:latin typeface="Calibri"/>
            </a:endParaRPr>
          </a:p>
          <a:p>
            <a:pPr lvl="3" marL="1728000" indent="-216000">
              <a:spcBef>
                <a:spcPts val="567"/>
              </a:spcBef>
              <a:buClr>
                <a:srgbClr val="ffffff"/>
              </a:buClr>
              <a:buSzPct val="75000"/>
              <a:buFont typeface="Symbol" charset="2"/>
              <a:buChar char=""/>
            </a:pPr>
            <a:r>
              <a:rPr b="0" lang="ru-RU" sz="2000" spc="-1" strike="noStrike">
                <a:solidFill>
                  <a:srgbClr val="ffffff"/>
                </a:solidFill>
                <a:latin typeface="Calibri"/>
              </a:rPr>
              <a:t>Четвёртый уровень структуры</a:t>
            </a:r>
            <a:endParaRPr b="0" lang="ru-RU" sz="2000" spc="-1" strike="noStrike">
              <a:solidFill>
                <a:srgbClr val="ffffff"/>
              </a:solidFill>
              <a:latin typeface="Calibri"/>
            </a:endParaRPr>
          </a:p>
          <a:p>
            <a:pPr lvl="4" marL="2160000" indent="-216000">
              <a:spcBef>
                <a:spcPts val="283"/>
              </a:spcBef>
              <a:buClr>
                <a:srgbClr val="ffffff"/>
              </a:buClr>
              <a:buSzPct val="45000"/>
              <a:buFont typeface="Wingdings" charset="2"/>
              <a:buChar char=""/>
            </a:pPr>
            <a:r>
              <a:rPr b="0" lang="ru-RU" sz="2000" spc="-1" strike="noStrike">
                <a:solidFill>
                  <a:srgbClr val="ffffff"/>
                </a:solidFill>
                <a:latin typeface="Calibri"/>
              </a:rPr>
              <a:t>Пятый уровень структуры</a:t>
            </a:r>
            <a:endParaRPr b="0" lang="ru-RU" sz="2000" spc="-1" strike="noStrike">
              <a:solidFill>
                <a:srgbClr val="ffffff"/>
              </a:solidFill>
              <a:latin typeface="Calibri"/>
            </a:endParaRPr>
          </a:p>
          <a:p>
            <a:pPr lvl="5" marL="2592000" indent="-216000">
              <a:spcBef>
                <a:spcPts val="283"/>
              </a:spcBef>
              <a:buClr>
                <a:srgbClr val="ffffff"/>
              </a:buClr>
              <a:buSzPct val="45000"/>
              <a:buFont typeface="Wingdings" charset="2"/>
              <a:buChar char=""/>
            </a:pPr>
            <a:r>
              <a:rPr b="0" lang="ru-RU" sz="2000" spc="-1" strike="noStrike">
                <a:solidFill>
                  <a:srgbClr val="ffffff"/>
                </a:solidFill>
                <a:latin typeface="Calibri"/>
              </a:rPr>
              <a:t>Шестой уровень структуры</a:t>
            </a:r>
            <a:endParaRPr b="0" lang="ru-RU" sz="2000" spc="-1" strike="noStrike">
              <a:solidFill>
                <a:srgbClr val="ffffff"/>
              </a:solidFill>
              <a:latin typeface="Calibri"/>
            </a:endParaRPr>
          </a:p>
          <a:p>
            <a:pPr lvl="6" marL="3024000" indent="-216000">
              <a:spcBef>
                <a:spcPts val="283"/>
              </a:spcBef>
              <a:buClr>
                <a:srgbClr val="ffffff"/>
              </a:buClr>
              <a:buSzPct val="45000"/>
              <a:buFont typeface="Wingdings" charset="2"/>
              <a:buChar char=""/>
            </a:pPr>
            <a:r>
              <a:rPr b="0" lang="ru-RU" sz="2000" spc="-1" strike="noStrike">
                <a:solidFill>
                  <a:srgbClr val="ffffff"/>
                </a:solidFill>
                <a:latin typeface="Calibri"/>
              </a:rPr>
              <a:t>Седьмой уровень структуры</a:t>
            </a:r>
            <a:endParaRPr b="0" lang="ru-RU" sz="20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42" name="Рисунок 6" descr=""/>
          <p:cNvPicPr/>
          <p:nvPr/>
        </p:nvPicPr>
        <p:blipFill>
          <a:blip r:embed="rId3"/>
          <a:stretch/>
        </p:blipFill>
        <p:spPr>
          <a:xfrm>
            <a:off x="-1620720" y="45720"/>
            <a:ext cx="757440" cy="757440"/>
          </a:xfrm>
          <a:prstGeom prst="rect">
            <a:avLst/>
          </a:prstGeom>
          <a:ln>
            <a:noFill/>
          </a:ln>
        </p:spPr>
      </p:pic>
      <p:sp>
        <p:nvSpPr>
          <p:cNvPr id="43" name="PlaceHolder 1"/>
          <p:cNvSpPr>
            <a:spLocks noGrp="1"/>
          </p:cNvSpPr>
          <p:nvPr>
            <p:ph type="title"/>
          </p:nvPr>
        </p:nvSpPr>
        <p:spPr>
          <a:xfrm>
            <a:off x="2339640" y="228240"/>
            <a:ext cx="6552360" cy="1150560"/>
          </a:xfrm>
          <a:prstGeom prst="rect">
            <a:avLst/>
          </a:prstGeom>
        </p:spPr>
        <p:txBody>
          <a:bodyPr anchor="ctr">
            <a:noAutofit/>
          </a:bodyPr>
          <a:p>
            <a:pPr algn="ctr">
              <a:lnSpc>
                <a:spcPct val="100000"/>
              </a:lnSpc>
            </a:pPr>
            <a:r>
              <a:rPr b="0" lang="ru-RU" sz="4400" spc="-1" strike="noStrike">
                <a:solidFill>
                  <a:srgbClr val="ffffff"/>
                </a:solidFill>
                <a:latin typeface="Calibri"/>
              </a:rPr>
              <a:t>Образец заголовка</a:t>
            </a:r>
            <a:endParaRPr b="0" lang="ru-RU" sz="4400" spc="-1" strike="noStrike">
              <a:solidFill>
                <a:srgbClr val="000000"/>
              </a:solidFill>
              <a:latin typeface="Calibri"/>
            </a:endParaRPr>
          </a:p>
        </p:txBody>
      </p:sp>
      <p:sp>
        <p:nvSpPr>
          <p:cNvPr id="44" name="PlaceHolder 2"/>
          <p:cNvSpPr>
            <a:spLocks noGrp="1"/>
          </p:cNvSpPr>
          <p:nvPr>
            <p:ph type="body"/>
          </p:nvPr>
        </p:nvSpPr>
        <p:spPr>
          <a:xfrm>
            <a:off x="179640" y="2061000"/>
            <a:ext cx="4320000" cy="4093560"/>
          </a:xfrm>
          <a:prstGeom prst="rect">
            <a:avLst/>
          </a:prstGeom>
        </p:spPr>
        <p:txBody>
          <a:bodyPr>
            <a:noAutofit/>
          </a:bodyPr>
          <a:p>
            <a:pPr marL="343080" indent="-342720">
              <a:lnSpc>
                <a:spcPct val="100000"/>
              </a:lnSpc>
              <a:spcBef>
                <a:spcPts val="561"/>
              </a:spcBef>
              <a:buClr>
                <a:srgbClr val="ffffff"/>
              </a:buClr>
              <a:buFont typeface="Arial"/>
              <a:buChar char="•"/>
            </a:pPr>
            <a:r>
              <a:rPr b="0" lang="ru-RU" sz="2800" spc="-1" strike="noStrike">
                <a:solidFill>
                  <a:srgbClr val="ffffff"/>
                </a:solidFill>
                <a:latin typeface="Calibri"/>
              </a:rPr>
              <a:t>Образец текста</a:t>
            </a:r>
            <a:endParaRPr b="0" lang="ru-RU" sz="2800" spc="-1" strike="noStrike">
              <a:solidFill>
                <a:srgbClr val="ffffff"/>
              </a:solidFill>
              <a:latin typeface="Calibri"/>
            </a:endParaRPr>
          </a:p>
          <a:p>
            <a:pPr lvl="1" marL="743040" indent="-285480">
              <a:lnSpc>
                <a:spcPct val="100000"/>
              </a:lnSpc>
              <a:spcBef>
                <a:spcPts val="479"/>
              </a:spcBef>
              <a:buClr>
                <a:srgbClr val="ffffff"/>
              </a:buClr>
              <a:buFont typeface="Arial"/>
              <a:buChar char="–"/>
            </a:pPr>
            <a:r>
              <a:rPr b="0" lang="ru-RU" sz="2400" spc="-1" strike="noStrike">
                <a:solidFill>
                  <a:srgbClr val="ffffff"/>
                </a:solidFill>
                <a:latin typeface="Calibri"/>
              </a:rPr>
              <a:t>Второй уровень</a:t>
            </a:r>
            <a:endParaRPr b="0" lang="ru-RU" sz="2400" spc="-1" strike="noStrike">
              <a:solidFill>
                <a:srgbClr val="ffffff"/>
              </a:solidFill>
              <a:latin typeface="Calibri"/>
            </a:endParaRPr>
          </a:p>
          <a:p>
            <a:pPr lvl="2" marL="1143000" indent="-228240">
              <a:lnSpc>
                <a:spcPct val="100000"/>
              </a:lnSpc>
              <a:spcBef>
                <a:spcPts val="400"/>
              </a:spcBef>
              <a:buClr>
                <a:srgbClr val="ffffff"/>
              </a:buClr>
              <a:buFont typeface="Arial"/>
              <a:buChar char="•"/>
            </a:pPr>
            <a:r>
              <a:rPr b="0" lang="ru-RU" sz="2000" spc="-1" strike="noStrike">
                <a:solidFill>
                  <a:srgbClr val="ffffff"/>
                </a:solidFill>
                <a:latin typeface="Calibri"/>
              </a:rPr>
              <a:t>Третий уровень</a:t>
            </a:r>
            <a:endParaRPr b="0" lang="ru-RU" sz="2000" spc="-1" strike="noStrike">
              <a:solidFill>
                <a:srgbClr val="ffffff"/>
              </a:solidFill>
              <a:latin typeface="Calibri"/>
            </a:endParaRPr>
          </a:p>
          <a:p>
            <a:pPr lvl="3" marL="1600200" indent="-228240">
              <a:lnSpc>
                <a:spcPct val="100000"/>
              </a:lnSpc>
              <a:spcBef>
                <a:spcPts val="360"/>
              </a:spcBef>
              <a:buClr>
                <a:srgbClr val="ffffff"/>
              </a:buClr>
              <a:buFont typeface="Arial"/>
              <a:buChar char="–"/>
            </a:pPr>
            <a:r>
              <a:rPr b="0" lang="ru-RU" sz="1800" spc="-1" strike="noStrike">
                <a:solidFill>
                  <a:srgbClr val="ffffff"/>
                </a:solidFill>
                <a:latin typeface="Calibri"/>
              </a:rPr>
              <a:t>Четвертый уровень</a:t>
            </a:r>
            <a:endParaRPr b="0" lang="ru-RU" sz="1800" spc="-1" strike="noStrike">
              <a:solidFill>
                <a:srgbClr val="ffffff"/>
              </a:solidFill>
              <a:latin typeface="Calibri"/>
            </a:endParaRPr>
          </a:p>
          <a:p>
            <a:pPr lvl="4" marL="2057400" indent="-228240">
              <a:lnSpc>
                <a:spcPct val="100000"/>
              </a:lnSpc>
              <a:spcBef>
                <a:spcPts val="360"/>
              </a:spcBef>
              <a:buClr>
                <a:srgbClr val="ffffff"/>
              </a:buClr>
              <a:buFont typeface="Arial"/>
              <a:buChar char="»"/>
            </a:pPr>
            <a:r>
              <a:rPr b="0" lang="ru-RU" sz="1800" spc="-1" strike="noStrike">
                <a:solidFill>
                  <a:srgbClr val="ffffff"/>
                </a:solidFill>
                <a:latin typeface="Calibri"/>
              </a:rPr>
              <a:t>Пятый уровень</a:t>
            </a:r>
            <a:endParaRPr b="0" lang="ru-RU" sz="1800" spc="-1" strike="noStrike">
              <a:solidFill>
                <a:srgbClr val="ffffff"/>
              </a:solidFill>
              <a:latin typeface="Calibri"/>
            </a:endParaRPr>
          </a:p>
        </p:txBody>
      </p:sp>
      <p:sp>
        <p:nvSpPr>
          <p:cNvPr id="45" name="PlaceHolder 3"/>
          <p:cNvSpPr>
            <a:spLocks noGrp="1"/>
          </p:cNvSpPr>
          <p:nvPr>
            <p:ph type="body"/>
          </p:nvPr>
        </p:nvSpPr>
        <p:spPr>
          <a:xfrm>
            <a:off x="4644000" y="2071440"/>
            <a:ext cx="4320000" cy="4093560"/>
          </a:xfrm>
          <a:prstGeom prst="rect">
            <a:avLst/>
          </a:prstGeom>
        </p:spPr>
        <p:txBody>
          <a:bodyPr>
            <a:noAutofit/>
          </a:bodyPr>
          <a:p>
            <a:pPr marL="343080" indent="-342720">
              <a:lnSpc>
                <a:spcPct val="100000"/>
              </a:lnSpc>
              <a:spcBef>
                <a:spcPts val="561"/>
              </a:spcBef>
              <a:buClr>
                <a:srgbClr val="ffffff"/>
              </a:buClr>
              <a:buFont typeface="Arial"/>
              <a:buChar char="•"/>
            </a:pPr>
            <a:r>
              <a:rPr b="0" lang="ru-RU" sz="2800" spc="-1" strike="noStrike">
                <a:solidFill>
                  <a:srgbClr val="ffffff"/>
                </a:solidFill>
                <a:latin typeface="Calibri"/>
              </a:rPr>
              <a:t>Образец текста</a:t>
            </a:r>
            <a:endParaRPr b="0" lang="ru-RU" sz="2800" spc="-1" strike="noStrike">
              <a:solidFill>
                <a:srgbClr val="ffffff"/>
              </a:solidFill>
              <a:latin typeface="Calibri"/>
            </a:endParaRPr>
          </a:p>
          <a:p>
            <a:pPr lvl="1" marL="743040" indent="-285480">
              <a:lnSpc>
                <a:spcPct val="100000"/>
              </a:lnSpc>
              <a:spcBef>
                <a:spcPts val="479"/>
              </a:spcBef>
              <a:buClr>
                <a:srgbClr val="ffffff"/>
              </a:buClr>
              <a:buFont typeface="Arial"/>
              <a:buChar char="–"/>
            </a:pPr>
            <a:r>
              <a:rPr b="0" lang="ru-RU" sz="2400" spc="-1" strike="noStrike">
                <a:solidFill>
                  <a:srgbClr val="ffffff"/>
                </a:solidFill>
                <a:latin typeface="Calibri"/>
              </a:rPr>
              <a:t>Второй уровень</a:t>
            </a:r>
            <a:endParaRPr b="0" lang="ru-RU" sz="2400" spc="-1" strike="noStrike">
              <a:solidFill>
                <a:srgbClr val="ffffff"/>
              </a:solidFill>
              <a:latin typeface="Calibri"/>
            </a:endParaRPr>
          </a:p>
          <a:p>
            <a:pPr lvl="2" marL="1143000" indent="-228240">
              <a:lnSpc>
                <a:spcPct val="100000"/>
              </a:lnSpc>
              <a:spcBef>
                <a:spcPts val="400"/>
              </a:spcBef>
              <a:buClr>
                <a:srgbClr val="ffffff"/>
              </a:buClr>
              <a:buFont typeface="Arial"/>
              <a:buChar char="•"/>
            </a:pPr>
            <a:r>
              <a:rPr b="0" lang="ru-RU" sz="2000" spc="-1" strike="noStrike">
                <a:solidFill>
                  <a:srgbClr val="ffffff"/>
                </a:solidFill>
                <a:latin typeface="Calibri"/>
              </a:rPr>
              <a:t>Третий уровень</a:t>
            </a:r>
            <a:endParaRPr b="0" lang="ru-RU" sz="2000" spc="-1" strike="noStrike">
              <a:solidFill>
                <a:srgbClr val="ffffff"/>
              </a:solidFill>
              <a:latin typeface="Calibri"/>
            </a:endParaRPr>
          </a:p>
          <a:p>
            <a:pPr lvl="3" marL="1600200" indent="-228240">
              <a:lnSpc>
                <a:spcPct val="100000"/>
              </a:lnSpc>
              <a:spcBef>
                <a:spcPts val="360"/>
              </a:spcBef>
              <a:buClr>
                <a:srgbClr val="ffffff"/>
              </a:buClr>
              <a:buFont typeface="Arial"/>
              <a:buChar char="–"/>
            </a:pPr>
            <a:r>
              <a:rPr b="0" lang="ru-RU" sz="1800" spc="-1" strike="noStrike">
                <a:solidFill>
                  <a:srgbClr val="ffffff"/>
                </a:solidFill>
                <a:latin typeface="Calibri"/>
              </a:rPr>
              <a:t>Четвертый уровень</a:t>
            </a:r>
            <a:endParaRPr b="0" lang="ru-RU" sz="1800" spc="-1" strike="noStrike">
              <a:solidFill>
                <a:srgbClr val="ffffff"/>
              </a:solidFill>
              <a:latin typeface="Calibri"/>
            </a:endParaRPr>
          </a:p>
          <a:p>
            <a:pPr lvl="4" marL="2057400" indent="-228240">
              <a:lnSpc>
                <a:spcPct val="100000"/>
              </a:lnSpc>
              <a:spcBef>
                <a:spcPts val="360"/>
              </a:spcBef>
              <a:buClr>
                <a:srgbClr val="ffffff"/>
              </a:buClr>
              <a:buFont typeface="Arial"/>
              <a:buChar char="»"/>
            </a:pPr>
            <a:r>
              <a:rPr b="0" lang="ru-RU" sz="1800" spc="-1" strike="noStrike">
                <a:solidFill>
                  <a:srgbClr val="ffffff"/>
                </a:solidFill>
                <a:latin typeface="Calibri"/>
              </a:rPr>
              <a:t>Пятый уровень</a:t>
            </a:r>
            <a:endParaRPr b="0" lang="ru-RU" sz="1800" spc="-1" strike="noStrike">
              <a:solidFill>
                <a:srgbClr val="ffffff"/>
              </a:solidFill>
              <a:latin typeface="Calibri"/>
            </a:endParaRPr>
          </a:p>
        </p:txBody>
      </p:sp>
      <p:sp>
        <p:nvSpPr>
          <p:cNvPr id="46" name="PlaceHolder 4"/>
          <p:cNvSpPr>
            <a:spLocks noGrp="1"/>
          </p:cNvSpPr>
          <p:nvPr>
            <p:ph type="dt"/>
          </p:nvPr>
        </p:nvSpPr>
        <p:spPr>
          <a:xfrm>
            <a:off x="457200" y="6520320"/>
            <a:ext cx="2133360" cy="364680"/>
          </a:xfrm>
          <a:prstGeom prst="rect">
            <a:avLst/>
          </a:prstGeom>
        </p:spPr>
        <p:txBody>
          <a:bodyPr anchor="ctr">
            <a:noAutofit/>
          </a:bodyPr>
          <a:p>
            <a:pPr>
              <a:lnSpc>
                <a:spcPct val="100000"/>
              </a:lnSpc>
            </a:pPr>
            <a:fld id="{C545B9EB-CA2E-4822-83BD-F72FD39B2CFF}" type="datetime">
              <a:rPr b="0" lang="ru-RU" sz="1200" spc="-1" strike="noStrike">
                <a:solidFill>
                  <a:srgbClr val="ffffff"/>
                </a:solidFill>
                <a:latin typeface="Calibri"/>
              </a:rPr>
              <a:t>20.4.22</a:t>
            </a:fld>
            <a:endParaRPr b="0" lang="ru-RU" sz="1200" spc="-1" strike="noStrike">
              <a:latin typeface="Times New Roman"/>
            </a:endParaRPr>
          </a:p>
        </p:txBody>
      </p:sp>
      <p:sp>
        <p:nvSpPr>
          <p:cNvPr id="47" name="PlaceHolder 5"/>
          <p:cNvSpPr>
            <a:spLocks noGrp="1"/>
          </p:cNvSpPr>
          <p:nvPr>
            <p:ph type="ftr"/>
          </p:nvPr>
        </p:nvSpPr>
        <p:spPr>
          <a:xfrm>
            <a:off x="3124080" y="6520320"/>
            <a:ext cx="2895120" cy="364680"/>
          </a:xfrm>
          <a:prstGeom prst="rect">
            <a:avLst/>
          </a:prstGeom>
        </p:spPr>
        <p:txBody>
          <a:bodyPr anchor="ctr">
            <a:noAutofit/>
          </a:bodyPr>
          <a:p>
            <a:endParaRPr b="0" lang="ru-RU" sz="2400" spc="-1" strike="noStrike">
              <a:latin typeface="Times New Roman"/>
            </a:endParaRPr>
          </a:p>
        </p:txBody>
      </p:sp>
      <p:sp>
        <p:nvSpPr>
          <p:cNvPr id="48" name="PlaceHolder 6"/>
          <p:cNvSpPr>
            <a:spLocks noGrp="1"/>
          </p:cNvSpPr>
          <p:nvPr>
            <p:ph type="sldNum"/>
          </p:nvPr>
        </p:nvSpPr>
        <p:spPr>
          <a:xfrm>
            <a:off x="6553080" y="6520320"/>
            <a:ext cx="2133360" cy="364680"/>
          </a:xfrm>
          <a:prstGeom prst="rect">
            <a:avLst/>
          </a:prstGeom>
        </p:spPr>
        <p:txBody>
          <a:bodyPr anchor="ctr">
            <a:noAutofit/>
          </a:bodyPr>
          <a:p>
            <a:pPr algn="r">
              <a:lnSpc>
                <a:spcPct val="100000"/>
              </a:lnSpc>
            </a:pPr>
            <a:fld id="{1A2FC8C5-91C8-42D6-93B4-D862ACFBAB26}" type="slidenum">
              <a:rPr b="0" lang="ru-RU" sz="1200" spc="-1" strike="noStrike">
                <a:solidFill>
                  <a:srgbClr val="ffffff"/>
                </a:solidFill>
                <a:latin typeface="Calibri"/>
              </a:rPr>
              <a:t>&lt;номер&gt;</a:t>
            </a:fld>
            <a:endParaRPr b="0" lang="ru-RU"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85" name="Рисунок 6" descr=""/>
          <p:cNvPicPr/>
          <p:nvPr/>
        </p:nvPicPr>
        <p:blipFill>
          <a:blip r:embed="rId3"/>
          <a:stretch/>
        </p:blipFill>
        <p:spPr>
          <a:xfrm>
            <a:off x="-1620720" y="45720"/>
            <a:ext cx="757440" cy="757440"/>
          </a:xfrm>
          <a:prstGeom prst="rect">
            <a:avLst/>
          </a:prstGeom>
          <a:ln>
            <a:noFill/>
          </a:ln>
        </p:spPr>
      </p:pic>
      <p:sp>
        <p:nvSpPr>
          <p:cNvPr id="86" name="PlaceHolder 1"/>
          <p:cNvSpPr>
            <a:spLocks noGrp="1"/>
          </p:cNvSpPr>
          <p:nvPr>
            <p:ph type="dt"/>
          </p:nvPr>
        </p:nvSpPr>
        <p:spPr>
          <a:xfrm>
            <a:off x="457200" y="6520320"/>
            <a:ext cx="2133360" cy="364680"/>
          </a:xfrm>
          <a:prstGeom prst="rect">
            <a:avLst/>
          </a:prstGeom>
        </p:spPr>
        <p:txBody>
          <a:bodyPr anchor="ctr">
            <a:noAutofit/>
          </a:bodyPr>
          <a:p>
            <a:pPr>
              <a:lnSpc>
                <a:spcPct val="100000"/>
              </a:lnSpc>
            </a:pPr>
            <a:fld id="{EDDA6C42-F1C6-4F5C-9394-E7467C314323}" type="datetime">
              <a:rPr b="0" lang="ru-RU" sz="1200" spc="-1" strike="noStrike">
                <a:solidFill>
                  <a:srgbClr val="ffffff"/>
                </a:solidFill>
                <a:latin typeface="Calibri"/>
              </a:rPr>
              <a:t>20.4.22</a:t>
            </a:fld>
            <a:endParaRPr b="0" lang="ru-RU" sz="1200" spc="-1" strike="noStrike">
              <a:latin typeface="Times New Roman"/>
            </a:endParaRPr>
          </a:p>
        </p:txBody>
      </p:sp>
      <p:sp>
        <p:nvSpPr>
          <p:cNvPr id="87" name="PlaceHolder 2"/>
          <p:cNvSpPr>
            <a:spLocks noGrp="1"/>
          </p:cNvSpPr>
          <p:nvPr>
            <p:ph type="ftr"/>
          </p:nvPr>
        </p:nvSpPr>
        <p:spPr>
          <a:xfrm>
            <a:off x="3124080" y="6520320"/>
            <a:ext cx="2895120" cy="364680"/>
          </a:xfrm>
          <a:prstGeom prst="rect">
            <a:avLst/>
          </a:prstGeom>
        </p:spPr>
        <p:txBody>
          <a:bodyPr anchor="ctr">
            <a:noAutofit/>
          </a:bodyPr>
          <a:p>
            <a:endParaRPr b="0" lang="ru-RU" sz="2400" spc="-1" strike="noStrike">
              <a:latin typeface="Times New Roman"/>
            </a:endParaRPr>
          </a:p>
        </p:txBody>
      </p:sp>
      <p:sp>
        <p:nvSpPr>
          <p:cNvPr id="88" name="PlaceHolder 3"/>
          <p:cNvSpPr>
            <a:spLocks noGrp="1"/>
          </p:cNvSpPr>
          <p:nvPr>
            <p:ph type="sldNum"/>
          </p:nvPr>
        </p:nvSpPr>
        <p:spPr>
          <a:xfrm>
            <a:off x="6553080" y="6520320"/>
            <a:ext cx="2133360" cy="364680"/>
          </a:xfrm>
          <a:prstGeom prst="rect">
            <a:avLst/>
          </a:prstGeom>
        </p:spPr>
        <p:txBody>
          <a:bodyPr anchor="ctr">
            <a:noAutofit/>
          </a:bodyPr>
          <a:p>
            <a:pPr algn="r">
              <a:lnSpc>
                <a:spcPct val="100000"/>
              </a:lnSpc>
            </a:pPr>
            <a:fld id="{C8E35366-CAA8-4532-87DB-D51C66C911E7}" type="slidenum">
              <a:rPr b="0" lang="ru-RU" sz="1200" spc="-1" strike="noStrike">
                <a:solidFill>
                  <a:srgbClr val="ffffff"/>
                </a:solidFill>
                <a:latin typeface="Calibri"/>
              </a:rPr>
              <a:t>&lt;номер&gt;</a:t>
            </a:fld>
            <a:endParaRPr b="0" lang="ru-RU" sz="1200" spc="-1" strike="noStrike">
              <a:latin typeface="Times New Roman"/>
            </a:endParaRPr>
          </a:p>
        </p:txBody>
      </p:sp>
      <p:sp>
        <p:nvSpPr>
          <p:cNvPr id="89" name="CustomShape 4"/>
          <p:cNvSpPr/>
          <p:nvPr/>
        </p:nvSpPr>
        <p:spPr>
          <a:xfrm>
            <a:off x="6705720" y="6508800"/>
            <a:ext cx="2133360" cy="364680"/>
          </a:xfrm>
          <a:prstGeom prst="rect">
            <a:avLst/>
          </a:prstGeom>
          <a:noFill/>
          <a:ln>
            <a:noFill/>
          </a:ln>
        </p:spPr>
        <p:style>
          <a:lnRef idx="0"/>
          <a:fillRef idx="0"/>
          <a:effectRef idx="0"/>
          <a:fontRef idx="minor"/>
        </p:style>
      </p:sp>
      <p:sp>
        <p:nvSpPr>
          <p:cNvPr id="90" name="PlaceHolder 5"/>
          <p:cNvSpPr>
            <a:spLocks noGrp="1"/>
          </p:cNvSpPr>
          <p:nvPr>
            <p:ph type="title"/>
          </p:nvPr>
        </p:nvSpPr>
        <p:spPr>
          <a:xfrm>
            <a:off x="2339640" y="228240"/>
            <a:ext cx="6552360" cy="1150560"/>
          </a:xfrm>
          <a:prstGeom prst="rect">
            <a:avLst/>
          </a:prstGeom>
        </p:spPr>
        <p:txBody>
          <a:bodyPr anchor="ctr">
            <a:normAutofit/>
          </a:bodyPr>
          <a:p>
            <a:pPr algn="ctr">
              <a:lnSpc>
                <a:spcPct val="100000"/>
              </a:lnSpc>
            </a:pPr>
            <a:r>
              <a:rPr b="0" lang="ru-RU" sz="4400" spc="-1" strike="noStrike">
                <a:solidFill>
                  <a:srgbClr val="ffffff"/>
                </a:solidFill>
                <a:latin typeface="Calibri"/>
              </a:rPr>
              <a:t>Образец заголовка</a:t>
            </a:r>
            <a:endParaRPr b="0" lang="ru-RU" sz="4400" spc="-1" strike="noStrike">
              <a:solidFill>
                <a:srgbClr val="000000"/>
              </a:solidFill>
              <a:latin typeface="Calibri"/>
            </a:endParaRPr>
          </a:p>
        </p:txBody>
      </p:sp>
      <p:sp>
        <p:nvSpPr>
          <p:cNvPr id="91" name="PlaceHolder 6"/>
          <p:cNvSpPr>
            <a:spLocks noGrp="1"/>
          </p:cNvSpPr>
          <p:nvPr>
            <p:ph type="body"/>
          </p:nvPr>
        </p:nvSpPr>
        <p:spPr>
          <a:xfrm>
            <a:off x="251640" y="1917000"/>
            <a:ext cx="8712720" cy="4248000"/>
          </a:xfrm>
          <a:prstGeom prst="rect">
            <a:avLst/>
          </a:prstGeom>
        </p:spPr>
        <p:txBody>
          <a:bodyPr>
            <a:normAutofit/>
          </a:bodyPr>
          <a:p>
            <a:pPr marL="343080" indent="-342720">
              <a:lnSpc>
                <a:spcPct val="100000"/>
              </a:lnSpc>
              <a:spcBef>
                <a:spcPts val="641"/>
              </a:spcBef>
              <a:buClr>
                <a:srgbClr val="ffffff"/>
              </a:buClr>
              <a:buFont typeface="Arial"/>
              <a:buChar char="•"/>
            </a:pPr>
            <a:r>
              <a:rPr b="0" lang="ru-RU" sz="3200" spc="-1" strike="noStrike">
                <a:solidFill>
                  <a:srgbClr val="ffffff"/>
                </a:solidFill>
                <a:latin typeface="Calibri"/>
              </a:rPr>
              <a:t>Образец текста</a:t>
            </a:r>
            <a:endParaRPr b="0" lang="ru-RU" sz="3200" spc="-1" strike="noStrike">
              <a:solidFill>
                <a:srgbClr val="ffffff"/>
              </a:solidFill>
              <a:latin typeface="Calibri"/>
            </a:endParaRPr>
          </a:p>
          <a:p>
            <a:pPr lvl="1" marL="743040" indent="-285480">
              <a:lnSpc>
                <a:spcPct val="100000"/>
              </a:lnSpc>
              <a:spcBef>
                <a:spcPts val="561"/>
              </a:spcBef>
              <a:buClr>
                <a:srgbClr val="ffffff"/>
              </a:buClr>
              <a:buFont typeface="Arial"/>
              <a:buChar char="–"/>
            </a:pPr>
            <a:r>
              <a:rPr b="0" lang="ru-RU" sz="2800" spc="-1" strike="noStrike">
                <a:solidFill>
                  <a:srgbClr val="ffffff"/>
                </a:solidFill>
                <a:latin typeface="Calibri"/>
              </a:rPr>
              <a:t>Второй уровень</a:t>
            </a:r>
            <a:endParaRPr b="0" lang="ru-RU" sz="2800" spc="-1" strike="noStrike">
              <a:solidFill>
                <a:srgbClr val="ffffff"/>
              </a:solidFill>
              <a:latin typeface="Calibri"/>
            </a:endParaRPr>
          </a:p>
          <a:p>
            <a:pPr lvl="2" marL="1143000" indent="-228240">
              <a:lnSpc>
                <a:spcPct val="100000"/>
              </a:lnSpc>
              <a:spcBef>
                <a:spcPts val="479"/>
              </a:spcBef>
              <a:buClr>
                <a:srgbClr val="ffffff"/>
              </a:buClr>
              <a:buFont typeface="Arial"/>
              <a:buChar char="•"/>
            </a:pPr>
            <a:r>
              <a:rPr b="0" lang="ru-RU" sz="2400" spc="-1" strike="noStrike">
                <a:solidFill>
                  <a:srgbClr val="ffffff"/>
                </a:solidFill>
                <a:latin typeface="Calibri"/>
              </a:rPr>
              <a:t>Третий уровень</a:t>
            </a:r>
            <a:endParaRPr b="0" lang="ru-RU" sz="2400" spc="-1" strike="noStrike">
              <a:solidFill>
                <a:srgbClr val="ffffff"/>
              </a:solidFill>
              <a:latin typeface="Calibri"/>
            </a:endParaRPr>
          </a:p>
          <a:p>
            <a:pPr lvl="3" marL="1600200" indent="-228240">
              <a:lnSpc>
                <a:spcPct val="100000"/>
              </a:lnSpc>
              <a:spcBef>
                <a:spcPts val="400"/>
              </a:spcBef>
              <a:buClr>
                <a:srgbClr val="ffffff"/>
              </a:buClr>
              <a:buFont typeface="Arial"/>
              <a:buChar char="–"/>
            </a:pPr>
            <a:r>
              <a:rPr b="0" lang="ru-RU" sz="2000" spc="-1" strike="noStrike">
                <a:solidFill>
                  <a:srgbClr val="ffffff"/>
                </a:solidFill>
                <a:latin typeface="Calibri"/>
              </a:rPr>
              <a:t>Четвертый уровень</a:t>
            </a:r>
            <a:endParaRPr b="0" lang="ru-RU" sz="2000" spc="-1" strike="noStrike">
              <a:solidFill>
                <a:srgbClr val="ffffff"/>
              </a:solidFill>
              <a:latin typeface="Calibri"/>
            </a:endParaRPr>
          </a:p>
          <a:p>
            <a:pPr lvl="4" marL="2057400" indent="-228240">
              <a:lnSpc>
                <a:spcPct val="100000"/>
              </a:lnSpc>
              <a:spcBef>
                <a:spcPts val="400"/>
              </a:spcBef>
              <a:buClr>
                <a:srgbClr val="ffffff"/>
              </a:buClr>
              <a:buFont typeface="Arial"/>
              <a:buChar char="»"/>
            </a:pPr>
            <a:r>
              <a:rPr b="0" lang="ru-RU" sz="2000" spc="-1" strike="noStrike">
                <a:solidFill>
                  <a:srgbClr val="ffffff"/>
                </a:solidFill>
                <a:latin typeface="Calibri"/>
              </a:rPr>
              <a:t>Пятый уровень</a:t>
            </a:r>
            <a:endParaRPr b="0" lang="ru-RU" sz="20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128" name="Рисунок 6" descr=""/>
          <p:cNvPicPr/>
          <p:nvPr/>
        </p:nvPicPr>
        <p:blipFill>
          <a:blip r:embed="rId3"/>
          <a:stretch/>
        </p:blipFill>
        <p:spPr>
          <a:xfrm>
            <a:off x="-1620720" y="45720"/>
            <a:ext cx="757440" cy="757440"/>
          </a:xfrm>
          <a:prstGeom prst="rect">
            <a:avLst/>
          </a:prstGeom>
          <a:ln>
            <a:noFill/>
          </a:ln>
        </p:spPr>
      </p:pic>
      <p:sp>
        <p:nvSpPr>
          <p:cNvPr id="129" name="PlaceHolder 1"/>
          <p:cNvSpPr>
            <a:spLocks noGrp="1"/>
          </p:cNvSpPr>
          <p:nvPr>
            <p:ph type="dt"/>
          </p:nvPr>
        </p:nvSpPr>
        <p:spPr>
          <a:xfrm>
            <a:off x="457200" y="6520320"/>
            <a:ext cx="2133360" cy="364680"/>
          </a:xfrm>
          <a:prstGeom prst="rect">
            <a:avLst/>
          </a:prstGeom>
        </p:spPr>
        <p:txBody>
          <a:bodyPr anchor="ctr">
            <a:noAutofit/>
          </a:bodyPr>
          <a:p>
            <a:pPr>
              <a:lnSpc>
                <a:spcPct val="100000"/>
              </a:lnSpc>
            </a:pPr>
            <a:fld id="{0FBD8A21-FCE7-4575-87CC-75B8F1F74B14}" type="datetime">
              <a:rPr b="0" lang="ru-RU" sz="1200" spc="-1" strike="noStrike">
                <a:solidFill>
                  <a:srgbClr val="f78d7c"/>
                </a:solidFill>
                <a:latin typeface="Calibri"/>
              </a:rPr>
              <a:t>20.4.22</a:t>
            </a:fld>
            <a:endParaRPr b="0" lang="ru-RU" sz="1200" spc="-1" strike="noStrike">
              <a:latin typeface="Times New Roman"/>
            </a:endParaRPr>
          </a:p>
        </p:txBody>
      </p:sp>
      <p:sp>
        <p:nvSpPr>
          <p:cNvPr id="130" name="PlaceHolder 2"/>
          <p:cNvSpPr>
            <a:spLocks noGrp="1"/>
          </p:cNvSpPr>
          <p:nvPr>
            <p:ph type="ftr"/>
          </p:nvPr>
        </p:nvSpPr>
        <p:spPr>
          <a:xfrm>
            <a:off x="3124080" y="6520320"/>
            <a:ext cx="2895120" cy="364680"/>
          </a:xfrm>
          <a:prstGeom prst="rect">
            <a:avLst/>
          </a:prstGeom>
        </p:spPr>
        <p:txBody>
          <a:bodyPr anchor="ctr">
            <a:noAutofit/>
          </a:bodyPr>
          <a:p>
            <a:endParaRPr b="0" lang="ru-RU" sz="2400" spc="-1" strike="noStrike">
              <a:latin typeface="Times New Roman"/>
            </a:endParaRPr>
          </a:p>
        </p:txBody>
      </p:sp>
      <p:sp>
        <p:nvSpPr>
          <p:cNvPr id="131" name="PlaceHolder 3"/>
          <p:cNvSpPr>
            <a:spLocks noGrp="1"/>
          </p:cNvSpPr>
          <p:nvPr>
            <p:ph type="sldNum"/>
          </p:nvPr>
        </p:nvSpPr>
        <p:spPr>
          <a:xfrm>
            <a:off x="6553080" y="6520320"/>
            <a:ext cx="2133360" cy="364680"/>
          </a:xfrm>
          <a:prstGeom prst="rect">
            <a:avLst/>
          </a:prstGeom>
        </p:spPr>
        <p:txBody>
          <a:bodyPr anchor="ctr">
            <a:noAutofit/>
          </a:bodyPr>
          <a:p>
            <a:pPr algn="r">
              <a:lnSpc>
                <a:spcPct val="100000"/>
              </a:lnSpc>
            </a:pPr>
            <a:fld id="{EBADEE42-FAB3-4307-A1A9-8FAB53D35564}" type="slidenum">
              <a:rPr b="0" lang="ru-RU" sz="1200" spc="-1" strike="noStrike">
                <a:solidFill>
                  <a:srgbClr val="f78d7c"/>
                </a:solidFill>
                <a:latin typeface="Calibri"/>
              </a:rPr>
              <a:t>&lt;номер&gt;</a:t>
            </a:fld>
            <a:endParaRPr b="0" lang="ru-RU" sz="1200" spc="-1" strike="noStrike">
              <a:latin typeface="Times New Roman"/>
            </a:endParaRPr>
          </a:p>
        </p:txBody>
      </p:sp>
      <p:sp>
        <p:nvSpPr>
          <p:cNvPr id="132" name="PlaceHolder 4"/>
          <p:cNvSpPr>
            <a:spLocks noGrp="1"/>
          </p:cNvSpPr>
          <p:nvPr>
            <p:ph type="title"/>
          </p:nvPr>
        </p:nvSpPr>
        <p:spPr>
          <a:xfrm>
            <a:off x="457200" y="273600"/>
            <a:ext cx="8229240" cy="1144800"/>
          </a:xfrm>
          <a:prstGeom prst="rect">
            <a:avLst/>
          </a:prstGeom>
        </p:spPr>
        <p:txBody>
          <a:bodyPr lIns="0" rIns="0" tIns="0" bIns="0" anchor="ctr">
            <a:noAutofit/>
          </a:bodyPr>
          <a:p>
            <a:r>
              <a:rPr b="0" lang="ru-RU" sz="1800" spc="-1" strike="noStrike">
                <a:solidFill>
                  <a:srgbClr val="000000"/>
                </a:solidFill>
                <a:latin typeface="Calibri"/>
              </a:rPr>
              <a:t>Для правки текста заглавия щёлкните мышью</a:t>
            </a:r>
            <a:endParaRPr b="0" lang="ru-RU" sz="1800" spc="-1" strike="noStrike">
              <a:solidFill>
                <a:srgbClr val="000000"/>
              </a:solidFill>
              <a:latin typeface="Calibri"/>
            </a:endParaRPr>
          </a:p>
        </p:txBody>
      </p:sp>
      <p:sp>
        <p:nvSpPr>
          <p:cNvPr id="133"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ru-RU" sz="3200" spc="-1" strike="noStrike">
                <a:solidFill>
                  <a:srgbClr val="ffffff"/>
                </a:solidFill>
                <a:latin typeface="Calibri"/>
              </a:rPr>
              <a:t>Для правки структуры щёлкните мышью</a:t>
            </a:r>
            <a:endParaRPr b="0" lang="ru-RU" sz="3200" spc="-1" strike="noStrike">
              <a:solidFill>
                <a:srgbClr val="ffffff"/>
              </a:solidFill>
              <a:latin typeface="Calibri"/>
            </a:endParaRPr>
          </a:p>
          <a:p>
            <a:pPr lvl="1" marL="864000" indent="-324000">
              <a:spcBef>
                <a:spcPts val="1134"/>
              </a:spcBef>
              <a:buClr>
                <a:srgbClr val="ffffff"/>
              </a:buClr>
              <a:buSzPct val="75000"/>
              <a:buFont typeface="Symbol" charset="2"/>
              <a:buChar char=""/>
            </a:pPr>
            <a:r>
              <a:rPr b="0" lang="ru-RU" sz="2400" spc="-1" strike="noStrike">
                <a:solidFill>
                  <a:srgbClr val="ffffff"/>
                </a:solidFill>
                <a:latin typeface="Calibri"/>
              </a:rPr>
              <a:t>Второй уровень структуры</a:t>
            </a:r>
            <a:endParaRPr b="0" lang="ru-RU" sz="2400" spc="-1" strike="noStrike">
              <a:solidFill>
                <a:srgbClr val="ffffff"/>
              </a:solidFill>
              <a:latin typeface="Calibri"/>
            </a:endParaRPr>
          </a:p>
          <a:p>
            <a:pPr lvl="2" marL="1296000" indent="-288000">
              <a:spcBef>
                <a:spcPts val="850"/>
              </a:spcBef>
              <a:buClr>
                <a:srgbClr val="ffffff"/>
              </a:buClr>
              <a:buSzPct val="45000"/>
              <a:buFont typeface="Wingdings" charset="2"/>
              <a:buChar char=""/>
            </a:pPr>
            <a:r>
              <a:rPr b="0" lang="ru-RU" sz="2000" spc="-1" strike="noStrike">
                <a:solidFill>
                  <a:srgbClr val="ffffff"/>
                </a:solidFill>
                <a:latin typeface="Calibri"/>
              </a:rPr>
              <a:t>Третий уровень структуры</a:t>
            </a:r>
            <a:endParaRPr b="0" lang="ru-RU" sz="2000" spc="-1" strike="noStrike">
              <a:solidFill>
                <a:srgbClr val="ffffff"/>
              </a:solidFill>
              <a:latin typeface="Calibri"/>
            </a:endParaRPr>
          </a:p>
          <a:p>
            <a:pPr lvl="3" marL="1728000" indent="-216000">
              <a:spcBef>
                <a:spcPts val="567"/>
              </a:spcBef>
              <a:buClr>
                <a:srgbClr val="ffffff"/>
              </a:buClr>
              <a:buSzPct val="75000"/>
              <a:buFont typeface="Symbol" charset="2"/>
              <a:buChar char=""/>
            </a:pPr>
            <a:r>
              <a:rPr b="0" lang="ru-RU" sz="2000" spc="-1" strike="noStrike">
                <a:solidFill>
                  <a:srgbClr val="ffffff"/>
                </a:solidFill>
                <a:latin typeface="Calibri"/>
              </a:rPr>
              <a:t>Четвёртый уровень структуры</a:t>
            </a:r>
            <a:endParaRPr b="0" lang="ru-RU" sz="2000" spc="-1" strike="noStrike">
              <a:solidFill>
                <a:srgbClr val="ffffff"/>
              </a:solidFill>
              <a:latin typeface="Calibri"/>
            </a:endParaRPr>
          </a:p>
          <a:p>
            <a:pPr lvl="4" marL="2160000" indent="-216000">
              <a:spcBef>
                <a:spcPts val="283"/>
              </a:spcBef>
              <a:buClr>
                <a:srgbClr val="ffffff"/>
              </a:buClr>
              <a:buSzPct val="45000"/>
              <a:buFont typeface="Wingdings" charset="2"/>
              <a:buChar char=""/>
            </a:pPr>
            <a:r>
              <a:rPr b="0" lang="ru-RU" sz="2000" spc="-1" strike="noStrike">
                <a:solidFill>
                  <a:srgbClr val="ffffff"/>
                </a:solidFill>
                <a:latin typeface="Calibri"/>
              </a:rPr>
              <a:t>Пятый уровень структуры</a:t>
            </a:r>
            <a:endParaRPr b="0" lang="ru-RU" sz="2000" spc="-1" strike="noStrike">
              <a:solidFill>
                <a:srgbClr val="ffffff"/>
              </a:solidFill>
              <a:latin typeface="Calibri"/>
            </a:endParaRPr>
          </a:p>
          <a:p>
            <a:pPr lvl="5" marL="2592000" indent="-216000">
              <a:spcBef>
                <a:spcPts val="283"/>
              </a:spcBef>
              <a:buClr>
                <a:srgbClr val="ffffff"/>
              </a:buClr>
              <a:buSzPct val="45000"/>
              <a:buFont typeface="Wingdings" charset="2"/>
              <a:buChar char=""/>
            </a:pPr>
            <a:r>
              <a:rPr b="0" lang="ru-RU" sz="2000" spc="-1" strike="noStrike">
                <a:solidFill>
                  <a:srgbClr val="ffffff"/>
                </a:solidFill>
                <a:latin typeface="Calibri"/>
              </a:rPr>
              <a:t>Шестой уровень структуры</a:t>
            </a:r>
            <a:endParaRPr b="0" lang="ru-RU" sz="2000" spc="-1" strike="noStrike">
              <a:solidFill>
                <a:srgbClr val="ffffff"/>
              </a:solidFill>
              <a:latin typeface="Calibri"/>
            </a:endParaRPr>
          </a:p>
          <a:p>
            <a:pPr lvl="6" marL="3024000" indent="-216000">
              <a:spcBef>
                <a:spcPts val="283"/>
              </a:spcBef>
              <a:buClr>
                <a:srgbClr val="ffffff"/>
              </a:buClr>
              <a:buSzPct val="45000"/>
              <a:buFont typeface="Wingdings" charset="2"/>
              <a:buChar char=""/>
            </a:pPr>
            <a:r>
              <a:rPr b="0" lang="ru-RU" sz="2000" spc="-1" strike="noStrike">
                <a:solidFill>
                  <a:srgbClr val="ffffff"/>
                </a:solidFill>
                <a:latin typeface="Calibri"/>
              </a:rPr>
              <a:t>Седьмой уровень структуры</a:t>
            </a:r>
            <a:endParaRPr b="0" lang="ru-RU" sz="20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6.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image" Target="../media/image12.jpeg"/><Relationship Id="rId3"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6.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TextShape 1"/>
          <p:cNvSpPr txBox="1"/>
          <p:nvPr/>
        </p:nvSpPr>
        <p:spPr>
          <a:xfrm>
            <a:off x="1368000" y="5490000"/>
            <a:ext cx="6372000" cy="1367640"/>
          </a:xfrm>
          <a:prstGeom prst="rect">
            <a:avLst/>
          </a:prstGeom>
          <a:noFill/>
          <a:ln>
            <a:noFill/>
          </a:ln>
        </p:spPr>
        <p:txBody>
          <a:bodyPr anchor="ctr">
            <a:noAutofit/>
          </a:bodyPr>
          <a:p>
            <a:pPr algn="ctr">
              <a:lnSpc>
                <a:spcPct val="100000"/>
              </a:lnSpc>
            </a:pPr>
            <a:r>
              <a:rPr b="1" lang="ru-RU" sz="4800" spc="-1" strike="noStrike">
                <a:solidFill>
                  <a:srgbClr val="dce1f4"/>
                </a:solidFill>
                <a:latin typeface="Calibri"/>
              </a:rPr>
              <a:t>Защита информации</a:t>
            </a:r>
            <a:endParaRPr b="0" lang="ru-RU" sz="4800" spc="-1" strike="noStrike">
              <a:solidFill>
                <a:srgbClr val="000000"/>
              </a:solidFill>
              <a:latin typeface="Calibri"/>
            </a:endParaRPr>
          </a:p>
        </p:txBody>
      </p:sp>
      <p:sp>
        <p:nvSpPr>
          <p:cNvPr id="177" name="CustomShape 2"/>
          <p:cNvSpPr/>
          <p:nvPr/>
        </p:nvSpPr>
        <p:spPr>
          <a:xfrm>
            <a:off x="6012000" y="188640"/>
            <a:ext cx="2952000" cy="333720"/>
          </a:xfrm>
          <a:prstGeom prst="rect">
            <a:avLst/>
          </a:prstGeom>
          <a:noFill/>
          <a:ln>
            <a:noFill/>
          </a:ln>
        </p:spPr>
        <p:style>
          <a:lnRef idx="0"/>
          <a:fillRef idx="0"/>
          <a:effectRef idx="0"/>
          <a:fontRef idx="minor"/>
        </p:style>
      </p:sp>
    </p:spTree>
  </p:cSld>
  <mc:AlternateContent>
    <mc:Choice Requires="p14">
      <p:transition spd="med" p14:dur="700">
        <p:fade/>
      </p:transition>
    </mc:Choice>
    <mc:Fallback>
      <p:transition spd="med">
        <p:fade/>
      </p:transition>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extShape 1"/>
          <p:cNvSpPr txBox="1"/>
          <p:nvPr/>
        </p:nvSpPr>
        <p:spPr>
          <a:xfrm>
            <a:off x="2339640" y="228240"/>
            <a:ext cx="6552360" cy="1472400"/>
          </a:xfrm>
          <a:prstGeom prst="rect">
            <a:avLst/>
          </a:prstGeom>
          <a:noFill/>
          <a:ln>
            <a:noFill/>
          </a:ln>
        </p:spPr>
        <p:txBody>
          <a:bodyPr anchor="ctr">
            <a:normAutofit fontScale="73000"/>
          </a:bodyPr>
          <a:p>
            <a:pPr algn="ctr">
              <a:lnSpc>
                <a:spcPct val="100000"/>
              </a:lnSpc>
            </a:pPr>
            <a:r>
              <a:rPr b="0" lang="ru-RU" sz="4400" spc="-1" strike="noStrike">
                <a:solidFill>
                  <a:srgbClr val="ffffff"/>
                </a:solidFill>
                <a:latin typeface="Calibri"/>
              </a:rPr>
              <a:t>Выделяют следующие способы идентификации и аутентификации:</a:t>
            </a:r>
            <a:endParaRPr b="0" lang="ru-RU" sz="4400" spc="-1" strike="noStrike">
              <a:solidFill>
                <a:srgbClr val="000000"/>
              </a:solidFill>
              <a:latin typeface="Calibri"/>
            </a:endParaRPr>
          </a:p>
        </p:txBody>
      </p:sp>
      <p:sp>
        <p:nvSpPr>
          <p:cNvPr id="198" name="TextShape 2"/>
          <p:cNvSpPr txBox="1"/>
          <p:nvPr/>
        </p:nvSpPr>
        <p:spPr>
          <a:xfrm>
            <a:off x="251640" y="2421000"/>
            <a:ext cx="8712720" cy="3744000"/>
          </a:xfrm>
          <a:prstGeom prst="rect">
            <a:avLst/>
          </a:prstGeom>
          <a:noFill/>
          <a:ln>
            <a:noFill/>
          </a:ln>
        </p:spPr>
        <p:txBody>
          <a:bodyPr>
            <a:normAutofit/>
          </a:bodyPr>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парольные методы;</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методы с применение специализированных аппаратных средств;</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методы, основанные  на анализе биометрических характеристик пользователя.</a:t>
            </a:r>
            <a:endParaRPr b="0" lang="ru-RU" sz="24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TextShape 1"/>
          <p:cNvSpPr txBox="1"/>
          <p:nvPr/>
        </p:nvSpPr>
        <p:spPr>
          <a:xfrm>
            <a:off x="2339640" y="228240"/>
            <a:ext cx="6552360" cy="2408400"/>
          </a:xfrm>
          <a:prstGeom prst="rect">
            <a:avLst/>
          </a:prstGeom>
          <a:noFill/>
          <a:ln>
            <a:noFill/>
          </a:ln>
        </p:spPr>
        <p:txBody>
          <a:bodyPr anchor="ctr">
            <a:normAutofit/>
          </a:bodyPr>
          <a:p>
            <a:pPr algn="ctr">
              <a:lnSpc>
                <a:spcPct val="100000"/>
              </a:lnSpc>
            </a:pPr>
            <a:r>
              <a:rPr b="0" lang="ru-RU" sz="4400" spc="-1" strike="noStrike">
                <a:solidFill>
                  <a:srgbClr val="ffffff"/>
                </a:solidFill>
                <a:latin typeface="Calibri"/>
              </a:rPr>
              <a:t>При осуществлении протоколирования и аудита преследуются следующие цели:</a:t>
            </a:r>
            <a:endParaRPr b="0" lang="ru-RU" sz="4400" spc="-1" strike="noStrike">
              <a:solidFill>
                <a:srgbClr val="000000"/>
              </a:solidFill>
              <a:latin typeface="Calibri"/>
            </a:endParaRPr>
          </a:p>
        </p:txBody>
      </p:sp>
      <p:sp>
        <p:nvSpPr>
          <p:cNvPr id="200" name="TextShape 2"/>
          <p:cNvSpPr txBox="1"/>
          <p:nvPr/>
        </p:nvSpPr>
        <p:spPr>
          <a:xfrm>
            <a:off x="251640" y="3213000"/>
            <a:ext cx="8712720" cy="2952000"/>
          </a:xfrm>
          <a:prstGeom prst="rect">
            <a:avLst/>
          </a:prstGeom>
          <a:noFill/>
          <a:ln>
            <a:noFill/>
          </a:ln>
        </p:spPr>
        <p:txBody>
          <a:bodyPr>
            <a:normAutofit/>
          </a:bodyPr>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Обеспечить подотчетность пользователей и администраторов;</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Обеспечить возможность реконструкции последовательности событий;</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Обнаружить попытки нарушений информационной безопасности;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Предоставить информацию для выявления и анализа проблем.</a:t>
            </a:r>
            <a:endParaRPr b="0" lang="ru-RU" sz="24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extShape 1"/>
          <p:cNvSpPr txBox="1"/>
          <p:nvPr/>
        </p:nvSpPr>
        <p:spPr>
          <a:xfrm>
            <a:off x="2339640" y="228240"/>
            <a:ext cx="6552360" cy="1976400"/>
          </a:xfrm>
          <a:prstGeom prst="rect">
            <a:avLst/>
          </a:prstGeom>
          <a:noFill/>
          <a:ln>
            <a:noFill/>
          </a:ln>
        </p:spPr>
        <p:txBody>
          <a:bodyPr anchor="ctr">
            <a:noAutofit/>
          </a:bodyPr>
          <a:p>
            <a:pPr algn="ctr">
              <a:lnSpc>
                <a:spcPct val="100000"/>
              </a:lnSpc>
            </a:pPr>
            <a:r>
              <a:rPr b="0" lang="ru-RU" sz="3600" spc="-1" strike="noStrike">
                <a:solidFill>
                  <a:srgbClr val="ffffff"/>
                </a:solidFill>
                <a:latin typeface="Calibri"/>
              </a:rPr>
              <a:t>Программно-технические средства используются в системе защиты информации по следующим направлениям:</a:t>
            </a:r>
            <a:endParaRPr b="0" lang="ru-RU" sz="3600" spc="-1" strike="noStrike">
              <a:solidFill>
                <a:srgbClr val="000000"/>
              </a:solidFill>
              <a:latin typeface="Calibri"/>
            </a:endParaRPr>
          </a:p>
        </p:txBody>
      </p:sp>
      <p:sp>
        <p:nvSpPr>
          <p:cNvPr id="202" name="TextShape 2"/>
          <p:cNvSpPr txBox="1"/>
          <p:nvPr/>
        </p:nvSpPr>
        <p:spPr>
          <a:xfrm>
            <a:off x="251640" y="2421000"/>
            <a:ext cx="8712720" cy="3744000"/>
          </a:xfrm>
          <a:prstGeom prst="rect">
            <a:avLst/>
          </a:prstGeom>
          <a:noFill/>
          <a:ln>
            <a:noFill/>
          </a:ln>
        </p:spPr>
        <p:txBody>
          <a:bodyPr>
            <a:normAutofit/>
          </a:bodyPr>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Защита объектов корпоративных систем;</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Защита процессов, процедур и программ обработки информации;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Защита каналов связи;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Подавление побочных электромагнитных излучений;</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Управление системой защиты.</a:t>
            </a:r>
            <a:endParaRPr b="0" lang="ru-RU" sz="2400" spc="-1" strike="noStrike">
              <a:solidFill>
                <a:srgbClr val="ffffff"/>
              </a:solidFill>
              <a:latin typeface="Calibri"/>
            </a:endParaRPr>
          </a:p>
          <a:p>
            <a:pPr>
              <a:lnSpc>
                <a:spcPct val="100000"/>
              </a:lnSpc>
              <a:spcBef>
                <a:spcPts val="479"/>
              </a:spcBef>
            </a:pPr>
            <a:endParaRPr b="0" lang="ru-RU" sz="24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TextShape 1"/>
          <p:cNvSpPr txBox="1"/>
          <p:nvPr/>
        </p:nvSpPr>
        <p:spPr>
          <a:xfrm>
            <a:off x="2339640" y="228240"/>
            <a:ext cx="6552360" cy="2048400"/>
          </a:xfrm>
          <a:prstGeom prst="rect">
            <a:avLst/>
          </a:prstGeom>
          <a:noFill/>
          <a:ln>
            <a:noFill/>
          </a:ln>
        </p:spPr>
        <p:txBody>
          <a:bodyPr anchor="ctr">
            <a:normAutofit fontScale="73000"/>
          </a:bodyPr>
          <a:p>
            <a:pPr algn="ctr">
              <a:lnSpc>
                <a:spcPct val="100000"/>
              </a:lnSpc>
            </a:pPr>
            <a:r>
              <a:rPr b="0" lang="ru-RU" sz="3100" spc="-1" strike="noStrike">
                <a:solidFill>
                  <a:srgbClr val="ffffff"/>
                </a:solidFill>
                <a:latin typeface="Calibri"/>
              </a:rPr>
              <a:t>Для того чтобы сформировать оптимальный комплекс программно-технических средств информационной безопасности, необходимо пройти следующие этапы:</a:t>
            </a:r>
            <a:endParaRPr b="0" lang="ru-RU" sz="3100" spc="-1" strike="noStrike">
              <a:solidFill>
                <a:srgbClr val="000000"/>
              </a:solidFill>
              <a:latin typeface="Calibri"/>
            </a:endParaRPr>
          </a:p>
        </p:txBody>
      </p:sp>
      <p:sp>
        <p:nvSpPr>
          <p:cNvPr id="204" name="TextShape 2"/>
          <p:cNvSpPr txBox="1"/>
          <p:nvPr/>
        </p:nvSpPr>
        <p:spPr>
          <a:xfrm>
            <a:off x="251640" y="2493000"/>
            <a:ext cx="8712720" cy="3672000"/>
          </a:xfrm>
          <a:prstGeom prst="rect">
            <a:avLst/>
          </a:prstGeom>
          <a:noFill/>
          <a:ln>
            <a:noFill/>
          </a:ln>
        </p:spPr>
        <p:txBody>
          <a:bodyPr>
            <a:normAutofit fontScale="64000"/>
          </a:bodyPr>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Определение информационных и технических ресурсов, подлежащих защите;</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Выявление полного множества потенциальных угроз и каналов утечки информации;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Проведение оценки  уязвимости и рисков информации при имеющемся множестве угроз и каналов утечки;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Определение требований к системе защиты;</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Осуществление выбора средств защиты информации и их характеристик;</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Внедрение и организация использования выбранных мер, способов и средств защиты;</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Осуществление контроля целостности и управления системой защиты.</a:t>
            </a:r>
            <a:endParaRPr b="0" lang="ru-RU" sz="2400" spc="-1" strike="noStrike">
              <a:solidFill>
                <a:srgbClr val="ffffff"/>
              </a:solidFill>
              <a:latin typeface="Calibri"/>
            </a:endParaRPr>
          </a:p>
          <a:p>
            <a:pPr>
              <a:lnSpc>
                <a:spcPct val="100000"/>
              </a:lnSpc>
              <a:spcBef>
                <a:spcPts val="479"/>
              </a:spcBef>
            </a:pPr>
            <a:endParaRPr b="0" lang="ru-RU" sz="2400" spc="-1" strike="noStrike">
              <a:solidFill>
                <a:srgbClr val="ffffff"/>
              </a:solidFill>
              <a:latin typeface="Calibri"/>
            </a:endParaRPr>
          </a:p>
          <a:p>
            <a:pPr>
              <a:lnSpc>
                <a:spcPct val="100000"/>
              </a:lnSpc>
              <a:spcBef>
                <a:spcPts val="479"/>
              </a:spcBef>
            </a:pPr>
            <a:endParaRPr b="0" lang="ru-RU" sz="24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CustomShape 1"/>
          <p:cNvSpPr/>
          <p:nvPr/>
        </p:nvSpPr>
        <p:spPr>
          <a:xfrm>
            <a:off x="1259640" y="1845000"/>
            <a:ext cx="6984360" cy="44794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ru-RU" sz="2400" spc="-1" strike="noStrike">
                <a:solidFill>
                  <a:srgbClr val="ffffff"/>
                </a:solidFill>
                <a:latin typeface="Times New Roman"/>
              </a:rPr>
              <a:t>	</a:t>
            </a:r>
            <a:r>
              <a:rPr b="0" lang="ru-RU" sz="2400" spc="-1" strike="noStrike">
                <a:solidFill>
                  <a:srgbClr val="ffffff"/>
                </a:solidFill>
                <a:latin typeface="Times New Roman"/>
              </a:rPr>
              <a:t>Информация сегодня стоит дорого и ее необходимо охранять. Информацией владеют и используют все люди без исключения.</a:t>
            </a:r>
            <a:endParaRPr b="0" lang="ru-RU" sz="2400" spc="-1" strike="noStrike">
              <a:latin typeface="Arial"/>
            </a:endParaRPr>
          </a:p>
          <a:p>
            <a:pPr>
              <a:lnSpc>
                <a:spcPct val="100000"/>
              </a:lnSpc>
            </a:pPr>
            <a:r>
              <a:rPr b="0" lang="ru-RU" sz="2400" spc="-1" strike="noStrike">
                <a:solidFill>
                  <a:srgbClr val="ffffff"/>
                </a:solidFill>
                <a:latin typeface="Times New Roman"/>
              </a:rPr>
              <a:t>	</a:t>
            </a:r>
            <a:r>
              <a:rPr b="0" lang="ru-RU" sz="2400" spc="-1" strike="noStrike">
                <a:solidFill>
                  <a:srgbClr val="ffffff"/>
                </a:solidFill>
                <a:latin typeface="Times New Roman"/>
              </a:rPr>
              <a:t>Каждый человек решает для себя, какую информацию ему необходимо получить, какая информация не должна быть доступна другим. Для предотвращения потери информации разрабатываются различные способы ее технической защиты, которые используются на всех этапах работы с ней, защищая от повреждений и внешних воздействий. </a:t>
            </a:r>
            <a:endParaRPr b="0" lang="ru-RU" sz="2400" spc="-1" strike="noStrike">
              <a:latin typeface="Arial"/>
            </a:endParaRPr>
          </a:p>
          <a:p>
            <a:pPr>
              <a:lnSpc>
                <a:spcPct val="100000"/>
              </a:lnSpc>
            </a:pPr>
            <a:r>
              <a:rPr b="0" lang="ru-RU" sz="2400" spc="-1" strike="noStrike">
                <a:solidFill>
                  <a:srgbClr val="ffffff"/>
                </a:solidFill>
                <a:latin typeface="Times New Roman"/>
              </a:rPr>
              <a:t>	</a:t>
            </a:r>
            <a:endParaRPr b="0" lang="ru-RU" sz="24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1551600" y="2459520"/>
            <a:ext cx="6585120" cy="191916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0" lang="ru-RU" sz="6000" spc="-1" strike="noStrike">
                <a:solidFill>
                  <a:srgbClr val="ffffff"/>
                </a:solidFill>
                <a:latin typeface="Times New Roman"/>
              </a:rPr>
              <a:t>СПАСИБО ЗА ВНИМАНИЕ!</a:t>
            </a:r>
            <a:endParaRPr b="0" lang="ru-RU" sz="6000" spc="-1" strike="noStrike">
              <a:latin typeface="Arial"/>
            </a:endParaRPr>
          </a:p>
        </p:txBody>
      </p:sp>
    </p:spTree>
  </p:cSld>
  <mc:AlternateContent>
    <mc:Choice Requires="p14">
      <p:transition spd="med" p14:dur="700">
        <p:fade/>
      </p:transition>
    </mc:Choice>
    <mc:Fallback>
      <p:transition spd="med">
        <p:fade/>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179640" y="2061000"/>
            <a:ext cx="4320000" cy="4093560"/>
          </a:xfrm>
          <a:prstGeom prst="rect">
            <a:avLst/>
          </a:prstGeom>
          <a:noFill/>
          <a:ln>
            <a:noFill/>
          </a:ln>
        </p:spPr>
        <p:txBody>
          <a:bodyPr>
            <a:normAutofit/>
          </a:bodyPr>
          <a:p>
            <a:pPr>
              <a:lnSpc>
                <a:spcPct val="100000"/>
              </a:lnSpc>
              <a:spcBef>
                <a:spcPts val="561"/>
              </a:spcBef>
            </a:pPr>
            <a:r>
              <a:rPr b="1" lang="ru-RU" sz="2800" spc="-1" strike="noStrike">
                <a:solidFill>
                  <a:srgbClr val="ffffff"/>
                </a:solidFill>
                <a:latin typeface="Times New Roman"/>
              </a:rPr>
              <a:t>Защита информации –</a:t>
            </a:r>
            <a:r>
              <a:rPr b="1" lang="ru-RU" sz="1800" spc="-1" strike="noStrike">
                <a:solidFill>
                  <a:srgbClr val="ffffff"/>
                </a:solidFill>
                <a:latin typeface="Times New Roman"/>
              </a:rPr>
              <a:t> </a:t>
            </a:r>
            <a:r>
              <a:rPr b="0" lang="ru-RU" sz="2400" spc="-1" strike="noStrike">
                <a:solidFill>
                  <a:srgbClr val="ffffff"/>
                </a:solidFill>
                <a:latin typeface="Times New Roman"/>
              </a:rPr>
              <a:t>это применение различных средств и методов, использование мер и осуществление мероприятий для того, чтобы обеспечить систему надежности передаваемой, хранимой и обрабатываемой инфорации. </a:t>
            </a:r>
            <a:endParaRPr b="0" lang="ru-RU" sz="2400" spc="-1" strike="noStrike">
              <a:solidFill>
                <a:srgbClr val="ffffff"/>
              </a:solidFill>
              <a:latin typeface="Calibri"/>
            </a:endParaRPr>
          </a:p>
        </p:txBody>
      </p:sp>
      <p:pic>
        <p:nvPicPr>
          <p:cNvPr id="179" name="Picture 2" descr="https://i.pinimg.com/originals/63/50/05/635005e4dc68a3f9d7e953ba3f4eb0f5.jpg"/>
          <p:cNvPicPr/>
          <p:nvPr/>
        </p:nvPicPr>
        <p:blipFill>
          <a:blip r:embed="rId1"/>
          <a:stretch/>
        </p:blipFill>
        <p:spPr>
          <a:xfrm>
            <a:off x="5076000" y="2277000"/>
            <a:ext cx="3377520" cy="2520000"/>
          </a:xfrm>
          <a:prstGeom prst="rect">
            <a:avLst/>
          </a:prstGeom>
          <a:ln>
            <a:noFill/>
          </a:ln>
        </p:spPr>
      </p:pic>
    </p:spTree>
  </p:cSld>
  <mc:AlternateContent>
    <mc:Choice Requires="p14">
      <p:transition spd="med" p14:dur="700">
        <p:fade/>
      </p:transition>
    </mc:Choice>
    <mc:Fallback>
      <p:transition spd="med">
        <p:fade/>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0" name="TextShape 1"/>
          <p:cNvSpPr txBox="1"/>
          <p:nvPr/>
        </p:nvSpPr>
        <p:spPr>
          <a:xfrm>
            <a:off x="2339640" y="228240"/>
            <a:ext cx="6552360" cy="1150560"/>
          </a:xfrm>
          <a:prstGeom prst="rect">
            <a:avLst/>
          </a:prstGeom>
          <a:noFill/>
          <a:ln>
            <a:noFill/>
          </a:ln>
        </p:spPr>
        <p:txBody>
          <a:bodyPr anchor="ctr">
            <a:normAutofit fontScale="91000"/>
          </a:bodyPr>
          <a:p>
            <a:pPr>
              <a:lnSpc>
                <a:spcPct val="100000"/>
              </a:lnSpc>
            </a:pPr>
            <a:r>
              <a:rPr b="1" lang="ru-RU" sz="4400" spc="-1" strike="noStrike">
                <a:solidFill>
                  <a:srgbClr val="ffffff"/>
                </a:solidFill>
                <a:latin typeface="Calibri"/>
              </a:rPr>
              <a:t>Защита информации включает в себя:</a:t>
            </a:r>
            <a:endParaRPr b="0" lang="ru-RU" sz="4400" spc="-1" strike="noStrike">
              <a:solidFill>
                <a:srgbClr val="000000"/>
              </a:solidFill>
              <a:latin typeface="Calibri"/>
            </a:endParaRPr>
          </a:p>
        </p:txBody>
      </p:sp>
      <p:sp>
        <p:nvSpPr>
          <p:cNvPr id="181" name="TextShape 2"/>
          <p:cNvSpPr txBox="1"/>
          <p:nvPr/>
        </p:nvSpPr>
        <p:spPr>
          <a:xfrm>
            <a:off x="430200" y="1916280"/>
            <a:ext cx="8713440" cy="4249440"/>
          </a:xfrm>
          <a:prstGeom prst="rect">
            <a:avLst/>
          </a:prstGeom>
          <a:noFill/>
          <a:ln>
            <a:noFill/>
          </a:ln>
        </p:spPr>
        <p:txBody>
          <a:bodyPr>
            <a:normAutofit fontScale="97000"/>
          </a:bodyPr>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Обеспечение физической целостности информации, исключение искажений или уничтожения элементов информации;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Недопущение подмены элементов информации при сохранении ее целостности;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Отказ в несанкционированном доступе к информации лицам и процессам, которые не имеют на это соответствующих полномочий;</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Приобретение уверенности в том, что передаваемые владельцем информационные ресурсы  будут применяться только в соответствии с обговоренными сторонами условиями.</a:t>
            </a:r>
            <a:endParaRPr b="0" lang="ru-RU" sz="24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2339640" y="228240"/>
            <a:ext cx="6552360" cy="1150560"/>
          </a:xfrm>
          <a:prstGeom prst="rect">
            <a:avLst/>
          </a:prstGeom>
          <a:noFill/>
          <a:ln>
            <a:noFill/>
          </a:ln>
        </p:spPr>
        <p:txBody>
          <a:bodyPr anchor="ctr">
            <a:normAutofit fontScale="49000"/>
          </a:bodyPr>
          <a:p>
            <a:pPr algn="ctr">
              <a:lnSpc>
                <a:spcPct val="100000"/>
              </a:lnSpc>
            </a:pPr>
            <a:r>
              <a:rPr b="0" lang="ru-RU" sz="4400" spc="-1" strike="noStrike">
                <a:solidFill>
                  <a:srgbClr val="ffffff"/>
                </a:solidFill>
                <a:latin typeface="Calibri"/>
              </a:rPr>
              <a:t>Комплекс мер для защиты компьютерной информации:</a:t>
            </a:r>
            <a:endParaRPr b="0" lang="ru-RU" sz="4400" spc="-1" strike="noStrike">
              <a:solidFill>
                <a:srgbClr val="000000"/>
              </a:solidFill>
              <a:latin typeface="Calibri"/>
            </a:endParaRPr>
          </a:p>
        </p:txBody>
      </p:sp>
      <p:sp>
        <p:nvSpPr>
          <p:cNvPr id="183" name="TextShape 2"/>
          <p:cNvSpPr txBox="1"/>
          <p:nvPr/>
        </p:nvSpPr>
        <p:spPr>
          <a:xfrm>
            <a:off x="430200" y="1916280"/>
            <a:ext cx="8713440" cy="4249440"/>
          </a:xfrm>
          <a:prstGeom prst="rect">
            <a:avLst/>
          </a:prstGeom>
          <a:noFill/>
          <a:ln>
            <a:noFill/>
          </a:ln>
        </p:spPr>
        <p:txBody>
          <a:bodyPr>
            <a:normAutofit/>
          </a:bodyPr>
          <a:p>
            <a:pPr marL="343080" indent="-342720">
              <a:lnSpc>
                <a:spcPct val="100000"/>
              </a:lnSpc>
              <a:spcBef>
                <a:spcPts val="479"/>
              </a:spcBef>
              <a:buClr>
                <a:srgbClr val="ffffff"/>
              </a:buClr>
              <a:buFont typeface="Arial"/>
              <a:buChar char="•"/>
            </a:pPr>
            <a:r>
              <a:rPr b="0" lang="ru-RU" sz="2400" spc="-1" strike="noStrike">
                <a:solidFill>
                  <a:srgbClr val="ffffff"/>
                </a:solidFill>
                <a:latin typeface="Calibri"/>
              </a:rPr>
              <a:t>Организационные меры защиты информации;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Calibri"/>
              </a:rPr>
              <a:t>Аппаратные средства защиты;</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Calibri"/>
              </a:rPr>
              <a:t>Программные средства защиты информации. </a:t>
            </a:r>
            <a:endParaRPr b="0" lang="ru-RU" sz="2400" spc="-1" strike="noStrike">
              <a:solidFill>
                <a:srgbClr val="ffffff"/>
              </a:solidFill>
              <a:latin typeface="Calibri"/>
            </a:endParaRPr>
          </a:p>
        </p:txBody>
      </p:sp>
      <p:pic>
        <p:nvPicPr>
          <p:cNvPr id="184" name="Picture 2" descr="https://do.sevsu.ru/pluginfile.php/134960/course/overviewfiles/%D0%BF%D1%80%D0%B5%D0%B4%201.jpg"/>
          <p:cNvPicPr/>
          <p:nvPr/>
        </p:nvPicPr>
        <p:blipFill>
          <a:blip r:embed="rId1"/>
          <a:stretch/>
        </p:blipFill>
        <p:spPr>
          <a:xfrm>
            <a:off x="2411640" y="3429000"/>
            <a:ext cx="4138920" cy="3024000"/>
          </a:xfrm>
          <a:prstGeom prst="rect">
            <a:avLst/>
          </a:prstGeom>
          <a:ln>
            <a:noFill/>
          </a:ln>
        </p:spPr>
      </p:pic>
    </p:spTree>
  </p:cSld>
  <mc:AlternateContent>
    <mc:Choice Requires="p14">
      <p:transition spd="med" p14:dur="700">
        <p:fade/>
      </p:transition>
    </mc:Choice>
    <mc:Fallback>
      <p:transition spd="med">
        <p:fade/>
      </p:transition>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TextShape 1"/>
          <p:cNvSpPr txBox="1"/>
          <p:nvPr/>
        </p:nvSpPr>
        <p:spPr>
          <a:xfrm>
            <a:off x="2339640" y="228240"/>
            <a:ext cx="6552360" cy="1150560"/>
          </a:xfrm>
          <a:prstGeom prst="rect">
            <a:avLst/>
          </a:prstGeom>
          <a:noFill/>
          <a:ln>
            <a:noFill/>
          </a:ln>
        </p:spPr>
        <p:txBody>
          <a:bodyPr anchor="ctr">
            <a:normAutofit fontScale="91000"/>
          </a:bodyPr>
          <a:p>
            <a:pPr algn="ctr">
              <a:lnSpc>
                <a:spcPct val="100000"/>
              </a:lnSpc>
            </a:pPr>
            <a:r>
              <a:rPr b="0" lang="ru-RU" sz="4400" spc="-1" strike="noStrike">
                <a:solidFill>
                  <a:srgbClr val="ffffff"/>
                </a:solidFill>
                <a:latin typeface="Calibri"/>
              </a:rPr>
              <a:t>Организационные меры защиты информации:</a:t>
            </a:r>
            <a:endParaRPr b="0" lang="ru-RU" sz="4400" spc="-1" strike="noStrike">
              <a:solidFill>
                <a:srgbClr val="000000"/>
              </a:solidFill>
              <a:latin typeface="Calibri"/>
            </a:endParaRPr>
          </a:p>
        </p:txBody>
      </p:sp>
      <p:sp>
        <p:nvSpPr>
          <p:cNvPr id="186" name="TextShape 2"/>
          <p:cNvSpPr txBox="1"/>
          <p:nvPr/>
        </p:nvSpPr>
        <p:spPr>
          <a:xfrm>
            <a:off x="251640" y="1917000"/>
            <a:ext cx="8712720" cy="4248000"/>
          </a:xfrm>
          <a:prstGeom prst="rect">
            <a:avLst/>
          </a:prstGeom>
          <a:noFill/>
          <a:ln>
            <a:noFill/>
          </a:ln>
        </p:spPr>
        <p:txBody>
          <a:bodyPr>
            <a:noAutofit/>
          </a:bodyPr>
          <a:p>
            <a:pPr>
              <a:lnSpc>
                <a:spcPct val="100000"/>
              </a:lnSpc>
              <a:spcBef>
                <a:spcPts val="641"/>
              </a:spcBef>
            </a:pPr>
            <a:r>
              <a:rPr b="0" lang="ru-RU" sz="3200" spc="-1" strike="noStrike">
                <a:solidFill>
                  <a:srgbClr val="ffffff"/>
                </a:solidFill>
                <a:latin typeface="Calibri"/>
              </a:rPr>
              <a:t>	</a:t>
            </a:r>
            <a:r>
              <a:rPr b="0" lang="ru-RU" sz="2400" spc="-1" strike="noStrike">
                <a:solidFill>
                  <a:srgbClr val="ffffff"/>
                </a:solidFill>
                <a:latin typeface="Times New Roman"/>
              </a:rPr>
              <a:t>Ограничение круга лиц, имеющих доступ к ресурсам вычислительных систем. Ограничения касаются использования принадлежащих пользователям сменных носителей (дискет, компакт-диск, флеш-память), допуска на рабочие места посторонних лиц (детей, родственников, знакомых сотрудников), а также самостоятельной установки или удаления программ.</a:t>
            </a:r>
            <a:endParaRPr b="0" lang="ru-RU" sz="2400" spc="-1" strike="noStrike">
              <a:solidFill>
                <a:srgbClr val="ffffff"/>
              </a:solidFill>
              <a:latin typeface="Calibri"/>
            </a:endParaRPr>
          </a:p>
        </p:txBody>
      </p:sp>
      <p:pic>
        <p:nvPicPr>
          <p:cNvPr id="187" name="Picture 6" descr="https://6407640.ru/images/content/zapis_na_nositeli.jpg"/>
          <p:cNvPicPr/>
          <p:nvPr/>
        </p:nvPicPr>
        <p:blipFill>
          <a:blip r:embed="rId1"/>
          <a:stretch/>
        </p:blipFill>
        <p:spPr>
          <a:xfrm>
            <a:off x="1331640" y="4683960"/>
            <a:ext cx="2391840" cy="1800000"/>
          </a:xfrm>
          <a:prstGeom prst="rect">
            <a:avLst/>
          </a:prstGeom>
          <a:ln>
            <a:noFill/>
          </a:ln>
        </p:spPr>
      </p:pic>
      <p:pic>
        <p:nvPicPr>
          <p:cNvPr id="188" name="Picture 10" descr="https://webpulse.imgsmail.ru/imgpreview?key=pic7938229468438197598&amp;mb=pulse"/>
          <p:cNvPicPr/>
          <p:nvPr/>
        </p:nvPicPr>
        <p:blipFill>
          <a:blip r:embed="rId2"/>
          <a:stretch/>
        </p:blipFill>
        <p:spPr>
          <a:xfrm>
            <a:off x="5292000" y="4683960"/>
            <a:ext cx="2606040" cy="1738440"/>
          </a:xfrm>
          <a:prstGeom prst="rect">
            <a:avLst/>
          </a:prstGeom>
          <a:ln>
            <a:noFill/>
          </a:ln>
        </p:spPr>
      </p:pic>
    </p:spTree>
  </p:cSld>
  <mc:AlternateContent>
    <mc:Choice Requires="p14">
      <p:transition spd="med" p14:dur="700">
        <p:fade/>
      </p:transition>
    </mc:Choice>
    <mc:Fallback>
      <p:transition spd="med">
        <p:fade/>
      </p:transition>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TextShape 1"/>
          <p:cNvSpPr txBox="1"/>
          <p:nvPr/>
        </p:nvSpPr>
        <p:spPr>
          <a:xfrm>
            <a:off x="2339640" y="228240"/>
            <a:ext cx="6552360" cy="1150560"/>
          </a:xfrm>
          <a:prstGeom prst="rect">
            <a:avLst/>
          </a:prstGeom>
          <a:noFill/>
          <a:ln>
            <a:noFill/>
          </a:ln>
        </p:spPr>
        <p:txBody>
          <a:bodyPr anchor="ctr">
            <a:normAutofit fontScale="91000"/>
          </a:bodyPr>
          <a:p>
            <a:pPr algn="ctr">
              <a:lnSpc>
                <a:spcPct val="100000"/>
              </a:lnSpc>
            </a:pPr>
            <a:r>
              <a:rPr b="0" lang="ru-RU" sz="4400" spc="-1" strike="noStrike">
                <a:solidFill>
                  <a:srgbClr val="ffffff"/>
                </a:solidFill>
                <a:latin typeface="Calibri"/>
              </a:rPr>
              <a:t>Аппаратные средства защиты информации:</a:t>
            </a:r>
            <a:endParaRPr b="0" lang="ru-RU" sz="4400" spc="-1" strike="noStrike">
              <a:solidFill>
                <a:srgbClr val="000000"/>
              </a:solidFill>
              <a:latin typeface="Calibri"/>
            </a:endParaRPr>
          </a:p>
        </p:txBody>
      </p:sp>
      <p:sp>
        <p:nvSpPr>
          <p:cNvPr id="190" name="TextShape 2"/>
          <p:cNvSpPr txBox="1"/>
          <p:nvPr/>
        </p:nvSpPr>
        <p:spPr>
          <a:xfrm>
            <a:off x="251640" y="1917000"/>
            <a:ext cx="8712720" cy="4248000"/>
          </a:xfrm>
          <a:prstGeom prst="rect">
            <a:avLst/>
          </a:prstGeom>
          <a:noFill/>
          <a:ln>
            <a:noFill/>
          </a:ln>
        </p:spPr>
        <p:txBody>
          <a:bodyPr>
            <a:normAutofit/>
          </a:bodyPr>
          <a:p>
            <a:pPr marL="343080" indent="-342720">
              <a:lnSpc>
                <a:spcPct val="100000"/>
              </a:lnSpc>
              <a:spcBef>
                <a:spcPts val="479"/>
              </a:spcBef>
              <a:buClr>
                <a:srgbClr val="ffffff"/>
              </a:buClr>
              <a:buFont typeface="Arial"/>
              <a:buChar char="•"/>
            </a:pPr>
            <a:r>
              <a:rPr b="1" lang="ru-RU" sz="2400" spc="-1" strike="noStrike">
                <a:solidFill>
                  <a:srgbClr val="ffffff"/>
                </a:solidFill>
                <a:latin typeface="Times New Roman"/>
              </a:rPr>
              <a:t>Средства авторизации пользователей:</a:t>
            </a:r>
            <a:r>
              <a:rPr b="0" lang="ru-RU" sz="2400" spc="-1" strike="noStrike">
                <a:solidFill>
                  <a:srgbClr val="ffffff"/>
                </a:solidFill>
                <a:latin typeface="Times New Roman"/>
              </a:rPr>
              <a:t> от считываемых магнитных карт до сканеров сетчатки глаза;</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1" lang="ru-RU" sz="2400" spc="-1" strike="noStrike">
                <a:solidFill>
                  <a:srgbClr val="ffffff"/>
                </a:solidFill>
                <a:latin typeface="Times New Roman"/>
              </a:rPr>
              <a:t>Источники беспроводного питания:</a:t>
            </a:r>
            <a:r>
              <a:rPr b="0" lang="ru-RU" sz="2400" spc="-1" strike="noStrike">
                <a:solidFill>
                  <a:srgbClr val="ffffff"/>
                </a:solidFill>
                <a:latin typeface="Times New Roman"/>
              </a:rPr>
              <a:t> ИБП, </a:t>
            </a:r>
            <a:r>
              <a:rPr b="0" lang="en-US" sz="2400" spc="-1" strike="noStrike">
                <a:solidFill>
                  <a:srgbClr val="ffffff"/>
                </a:solidFill>
                <a:latin typeface="Times New Roman"/>
              </a:rPr>
              <a:t>UPS</a:t>
            </a:r>
            <a:r>
              <a:rPr b="0" lang="ru-RU" sz="2400" spc="-1" strike="noStrike">
                <a:solidFill>
                  <a:srgbClr val="ffffff"/>
                </a:solidFill>
                <a:latin typeface="Times New Roman"/>
              </a:rPr>
              <a:t>;</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1" lang="en-US" sz="2400" spc="-1" strike="noStrike">
                <a:solidFill>
                  <a:srgbClr val="ffffff"/>
                </a:solidFill>
                <a:latin typeface="Times New Roman"/>
              </a:rPr>
              <a:t>RAID-</a:t>
            </a:r>
            <a:r>
              <a:rPr b="1" lang="ru-RU" sz="2400" spc="-1" strike="noStrike">
                <a:solidFill>
                  <a:srgbClr val="ffffff"/>
                </a:solidFill>
                <a:latin typeface="Times New Roman"/>
              </a:rPr>
              <a:t>массивы, </a:t>
            </a:r>
            <a:r>
              <a:rPr b="0" lang="ru-RU" sz="2400" spc="-1" strike="noStrike">
                <a:solidFill>
                  <a:srgbClr val="ffffff"/>
                </a:solidFill>
                <a:latin typeface="Times New Roman"/>
              </a:rPr>
              <a:t>обеспечивающие восстановление информации на диске и быструю замену неисправного диска без остановки работы системы;</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1" lang="ru-RU" sz="2400" spc="-1" strike="noStrike">
                <a:solidFill>
                  <a:srgbClr val="ffffff"/>
                </a:solidFill>
                <a:latin typeface="Times New Roman"/>
              </a:rPr>
              <a:t>Кластеры </a:t>
            </a:r>
            <a:r>
              <a:rPr b="0" lang="ru-RU" sz="2400" spc="-1" strike="noStrike">
                <a:solidFill>
                  <a:srgbClr val="ffffff"/>
                </a:solidFill>
                <a:latin typeface="Times New Roman"/>
              </a:rPr>
              <a:t>из нескольких отдаленных компьютеров, совместно решающих общие задачи.</a:t>
            </a:r>
            <a:endParaRPr b="0" lang="ru-RU" sz="24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TextShape 1"/>
          <p:cNvSpPr txBox="1"/>
          <p:nvPr/>
        </p:nvSpPr>
        <p:spPr>
          <a:xfrm>
            <a:off x="2339640" y="228240"/>
            <a:ext cx="6552360" cy="1150560"/>
          </a:xfrm>
          <a:prstGeom prst="rect">
            <a:avLst/>
          </a:prstGeom>
          <a:noFill/>
          <a:ln>
            <a:noFill/>
          </a:ln>
        </p:spPr>
        <p:txBody>
          <a:bodyPr anchor="ctr">
            <a:normAutofit fontScale="91000"/>
          </a:bodyPr>
          <a:p>
            <a:pPr algn="ctr">
              <a:lnSpc>
                <a:spcPct val="100000"/>
              </a:lnSpc>
            </a:pPr>
            <a:r>
              <a:rPr b="0" lang="ru-RU" sz="4400" spc="-1" strike="noStrike">
                <a:solidFill>
                  <a:srgbClr val="ffffff"/>
                </a:solidFill>
                <a:latin typeface="Calibri"/>
              </a:rPr>
              <a:t>Программные средства защиты информации:</a:t>
            </a:r>
            <a:endParaRPr b="0" lang="ru-RU" sz="4400" spc="-1" strike="noStrike">
              <a:solidFill>
                <a:srgbClr val="000000"/>
              </a:solidFill>
              <a:latin typeface="Calibri"/>
            </a:endParaRPr>
          </a:p>
        </p:txBody>
      </p:sp>
      <p:sp>
        <p:nvSpPr>
          <p:cNvPr id="192" name="TextShape 2"/>
          <p:cNvSpPr txBox="1"/>
          <p:nvPr/>
        </p:nvSpPr>
        <p:spPr>
          <a:xfrm>
            <a:off x="251640" y="1917000"/>
            <a:ext cx="8712720" cy="4248000"/>
          </a:xfrm>
          <a:prstGeom prst="rect">
            <a:avLst/>
          </a:prstGeom>
          <a:noFill/>
          <a:ln>
            <a:noFill/>
          </a:ln>
        </p:spPr>
        <p:txBody>
          <a:bodyPr>
            <a:normAutofit fontScale="79000"/>
          </a:bodyPr>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Ограничение бюджета (прав доступа) пользователей с применением логинов и паролей;</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Резервное копирование при разработке документов;</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Защита документов и архивов двумя паролями двух видов;</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Соблюдение 5 принципов долговременного хранения информации;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Использование антивирусных программ;</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Использование брандмауэров для защиты от несанкционированного доступа к компьютеру при подключению к сети интернет;</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Сопровождение документов электронной цифровой подписью и сертификатами;</a:t>
            </a:r>
            <a:endParaRPr b="0" lang="ru-RU" sz="2400" spc="-1" strike="noStrike">
              <a:solidFill>
                <a:srgbClr val="ffffff"/>
              </a:solidFill>
              <a:latin typeface="Calibri"/>
            </a:endParaRPr>
          </a:p>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Ведение журналов протоколирования действий пользователей. </a:t>
            </a:r>
            <a:endParaRPr b="0" lang="ru-RU" sz="2400" spc="-1" strike="noStrike">
              <a:solidFill>
                <a:srgbClr val="ffffff"/>
              </a:solidFill>
              <a:latin typeface="Calibri"/>
            </a:endParaRPr>
          </a:p>
          <a:p>
            <a:pPr>
              <a:lnSpc>
                <a:spcPct val="100000"/>
              </a:lnSpc>
              <a:spcBef>
                <a:spcPts val="479"/>
              </a:spcBef>
            </a:pPr>
            <a:endParaRPr b="0" lang="ru-RU" sz="24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extShape 1"/>
          <p:cNvSpPr txBox="1"/>
          <p:nvPr/>
        </p:nvSpPr>
        <p:spPr>
          <a:xfrm>
            <a:off x="179640" y="2061000"/>
            <a:ext cx="5184360" cy="4093560"/>
          </a:xfrm>
          <a:prstGeom prst="rect">
            <a:avLst/>
          </a:prstGeom>
          <a:noFill/>
          <a:ln>
            <a:noFill/>
          </a:ln>
        </p:spPr>
        <p:txBody>
          <a:bodyPr>
            <a:normAutofit/>
          </a:bodyPr>
          <a:p>
            <a:pPr>
              <a:lnSpc>
                <a:spcPct val="100000"/>
              </a:lnSpc>
              <a:spcBef>
                <a:spcPts val="561"/>
              </a:spcBef>
            </a:pPr>
            <a:r>
              <a:rPr b="1" lang="ru-RU" sz="2800" spc="-1" strike="noStrike">
                <a:solidFill>
                  <a:srgbClr val="ffffff"/>
                </a:solidFill>
                <a:latin typeface="Times New Roman"/>
              </a:rPr>
              <a:t>Программно-технические средства - </a:t>
            </a:r>
            <a:r>
              <a:rPr b="0" lang="ru-RU" sz="2400" spc="-1" strike="noStrike">
                <a:solidFill>
                  <a:srgbClr val="ffffff"/>
                </a:solidFill>
                <a:latin typeface="Times New Roman"/>
              </a:rPr>
              <a:t>это средства, направленные на контроль компьютерных сущностей – оборудования, программ или данных – образуют последний и самый важный рубеж информационной безопасности.</a:t>
            </a:r>
            <a:endParaRPr b="0" lang="ru-RU" sz="2400" spc="-1" strike="noStrike">
              <a:solidFill>
                <a:srgbClr val="ffffff"/>
              </a:solidFill>
              <a:latin typeface="Calibri"/>
            </a:endParaRPr>
          </a:p>
        </p:txBody>
      </p:sp>
      <p:pic>
        <p:nvPicPr>
          <p:cNvPr id="194" name="Picture 4" descr="https://www.pervo.ru/uploads/posts/2021-06/1623323137_pervoru-4269.jpeg"/>
          <p:cNvPicPr/>
          <p:nvPr/>
        </p:nvPicPr>
        <p:blipFill>
          <a:blip r:embed="rId1"/>
          <a:stretch/>
        </p:blipFill>
        <p:spPr>
          <a:xfrm>
            <a:off x="5400000" y="2421000"/>
            <a:ext cx="3283920" cy="2462760"/>
          </a:xfrm>
          <a:prstGeom prst="rect">
            <a:avLst/>
          </a:prstGeom>
          <a:ln>
            <a:noFill/>
          </a:ln>
        </p:spPr>
      </p:pic>
    </p:spTree>
  </p:cSld>
  <mc:AlternateContent>
    <mc:Choice Requires="p14">
      <p:transition spd="med" p14:dur="700">
        <p:fade/>
      </p:transition>
    </mc:Choice>
    <mc:Fallback>
      <p:transition spd="med">
        <p:fade/>
      </p:transition>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TextShape 1"/>
          <p:cNvSpPr txBox="1"/>
          <p:nvPr/>
        </p:nvSpPr>
        <p:spPr>
          <a:xfrm>
            <a:off x="2339640" y="228240"/>
            <a:ext cx="6552360" cy="2552400"/>
          </a:xfrm>
          <a:prstGeom prst="rect">
            <a:avLst/>
          </a:prstGeom>
          <a:noFill/>
          <a:ln>
            <a:noFill/>
          </a:ln>
        </p:spPr>
        <p:txBody>
          <a:bodyPr anchor="ctr">
            <a:normAutofit/>
          </a:bodyPr>
          <a:p>
            <a:pPr algn="ctr">
              <a:lnSpc>
                <a:spcPct val="100000"/>
              </a:lnSpc>
            </a:pPr>
            <a:r>
              <a:rPr b="0" lang="ru-RU" sz="2800" spc="-1" strike="noStrike">
                <a:solidFill>
                  <a:srgbClr val="ffffff"/>
                </a:solidFill>
                <a:latin typeface="Calibri"/>
              </a:rPr>
              <a:t>Центральным для программно-технического уровня является понятие сервиса безопасности, к которому относятся следующие основные и вспомогательные сервисы:</a:t>
            </a:r>
            <a:endParaRPr b="0" lang="ru-RU" sz="2800" spc="-1" strike="noStrike">
              <a:solidFill>
                <a:srgbClr val="000000"/>
              </a:solidFill>
              <a:latin typeface="Calibri"/>
            </a:endParaRPr>
          </a:p>
        </p:txBody>
      </p:sp>
      <p:sp>
        <p:nvSpPr>
          <p:cNvPr id="196" name="TextShape 2"/>
          <p:cNvSpPr txBox="1"/>
          <p:nvPr/>
        </p:nvSpPr>
        <p:spPr>
          <a:xfrm>
            <a:off x="251640" y="3069000"/>
            <a:ext cx="8712720" cy="3096000"/>
          </a:xfrm>
          <a:prstGeom prst="rect">
            <a:avLst/>
          </a:prstGeom>
          <a:noFill/>
          <a:ln>
            <a:noFill/>
          </a:ln>
        </p:spPr>
        <p:txBody>
          <a:bodyPr>
            <a:normAutofit/>
          </a:bodyPr>
          <a:p>
            <a:pPr marL="343080" indent="-342720">
              <a:lnSpc>
                <a:spcPct val="100000"/>
              </a:lnSpc>
              <a:spcBef>
                <a:spcPts val="479"/>
              </a:spcBef>
              <a:buClr>
                <a:srgbClr val="ffffff"/>
              </a:buClr>
              <a:buFont typeface="Arial"/>
              <a:buChar char="•"/>
            </a:pPr>
            <a:r>
              <a:rPr b="0" lang="ru-RU" sz="2400" spc="-1" strike="noStrike">
                <a:solidFill>
                  <a:srgbClr val="ffffff"/>
                </a:solidFill>
                <a:latin typeface="Times New Roman"/>
              </a:rPr>
              <a:t>Идентификация и аутентификация, протоколирование и аудит, шифрование, контроль целостности, экранирование, обеспечение отказоустойчивости, туннелирование и управление, </a:t>
            </a:r>
            <a:r>
              <a:rPr b="0" lang="en-US" sz="2400" spc="-1" strike="noStrike">
                <a:solidFill>
                  <a:srgbClr val="ffffff"/>
                </a:solidFill>
                <a:latin typeface="Times New Roman"/>
              </a:rPr>
              <a:t>RFID</a:t>
            </a:r>
            <a:r>
              <a:rPr b="0" lang="ru-RU" sz="2400" spc="-1" strike="noStrike">
                <a:solidFill>
                  <a:srgbClr val="ffffff"/>
                </a:solidFill>
                <a:latin typeface="Times New Roman"/>
              </a:rPr>
              <a:t> – технологии, штрих – технологии.</a:t>
            </a:r>
            <a:endParaRPr b="0" lang="ru-RU" sz="2400" spc="-1" strike="noStrike">
              <a:solidFill>
                <a:srgbClr val="ffffff"/>
              </a:solidFill>
              <a:latin typeface="Calibri"/>
            </a:endParaRPr>
          </a:p>
        </p:txBody>
      </p:sp>
    </p:spTree>
  </p:cSld>
  <mc:AlternateContent>
    <mc:Choice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2746</TotalTime>
  <Application>LibreOffice/6.4.1.2$Windows_x86 LibreOffice_project/4d224e95b98b138af42a64d84056446d09082932</Application>
  <Words>529</Words>
  <Paragraphs>61</Paragraphs>
  <Company>presentation-creation.ru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2018-02-25T09:09:03Z</dcterms:created>
  <dc:creator>obstinate</dc:creator>
  <dc:description>Шаблон презентации с сайта https://presentation-creation.ru/</dc:description>
  <dc:language>ru-RU</dc:language>
  <cp:lastModifiedBy/>
  <dcterms:modified xsi:type="dcterms:W3CDTF">2022-04-20T19:45:27Z</dcterms:modified>
  <cp:revision>1407</cp:revision>
  <dc:subject/>
  <dc:title>Цифровое будущее</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presentation-creation.ru</vt:lpwstr>
  </property>
  <property fmtid="{D5CDD505-2E9C-101B-9397-08002B2CF9AE}" pid="4" name="HiddenSlides">
    <vt:i4>0</vt:i4>
  </property>
  <property fmtid="{D5CDD505-2E9C-101B-9397-08002B2CF9AE}" pid="5" name="HyperlinkBase">
    <vt:lpwstr>https://presentation-creation.ru/powerpoint-templates.html</vt:lpwstr>
  </property>
  <property fmtid="{D5CDD505-2E9C-101B-9397-08002B2CF9AE}" pid="6" name="HyperlinksChanged">
    <vt:bool>0</vt:bool>
  </property>
  <property fmtid="{D5CDD505-2E9C-101B-9397-08002B2CF9AE}" pid="7" name="LinksUpToDate">
    <vt:bool>0</vt:bool>
  </property>
  <property fmtid="{D5CDD505-2E9C-101B-9397-08002B2CF9AE}" pid="8" name="MMClips">
    <vt:i4>0</vt:i4>
  </property>
  <property fmtid="{D5CDD505-2E9C-101B-9397-08002B2CF9AE}" pid="9" name="Notes">
    <vt:i4>1</vt:i4>
  </property>
  <property fmtid="{D5CDD505-2E9C-101B-9397-08002B2CF9AE}" pid="10" name="PresentationFormat">
    <vt:lpwstr>Экран (4:3)</vt:lpwstr>
  </property>
  <property fmtid="{D5CDD505-2E9C-101B-9397-08002B2CF9AE}" pid="11" name="ScaleCrop">
    <vt:bool>0</vt:bool>
  </property>
  <property fmtid="{D5CDD505-2E9C-101B-9397-08002B2CF9AE}" pid="12" name="ShareDoc">
    <vt:bool>0</vt:bool>
  </property>
  <property fmtid="{D5CDD505-2E9C-101B-9397-08002B2CF9AE}" pid="13" name="Slides">
    <vt:i4>15</vt:i4>
  </property>
</Properties>
</file>