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FCFD81-D67B-4A46-8CE6-10A8B39725A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A5E2B8-9E27-4625-A07E-C5F770C9F9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Застёгивание расстегивание: </a:t>
            </a:r>
            <a:r>
              <a:rPr lang="ru-RU" b="1" dirty="0" smtClean="0"/>
              <a:t>липучки, молнии, пуговицы, кнопки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928670"/>
            <a:ext cx="8458200" cy="9144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по предмету «Сенсорное развитие»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78-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714752"/>
            <a:ext cx="3779058" cy="283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olorful-zipper-pull-vector-set.jpg"/>
          <p:cNvPicPr>
            <a:picLocks noChangeAspect="1"/>
          </p:cNvPicPr>
          <p:nvPr/>
        </p:nvPicPr>
        <p:blipFill>
          <a:blip r:embed="rId3" cstate="print"/>
          <a:srcRect b="5482"/>
          <a:stretch>
            <a:fillRect/>
          </a:stretch>
        </p:blipFill>
        <p:spPr>
          <a:xfrm>
            <a:off x="4641806" y="3857628"/>
            <a:ext cx="399500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потренируемся застёгивать и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расстёгивать  все виды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застёжек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929718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1. Застёгивание </a:t>
            </a:r>
            <a:r>
              <a:rPr lang="ru-RU" b="1" dirty="0" smtClean="0">
                <a:solidFill>
                  <a:srgbClr val="FF0000"/>
                </a:solidFill>
              </a:rPr>
              <a:t>– расстёгивание</a:t>
            </a:r>
            <a:r>
              <a:rPr lang="ru-RU" b="1" dirty="0" smtClean="0">
                <a:solidFill>
                  <a:srgbClr val="FF0000"/>
                </a:solidFill>
              </a:rPr>
              <a:t> липучек (куртка, кроссовки)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2. Застёгивание </a:t>
            </a:r>
            <a:r>
              <a:rPr lang="ru-RU" b="1" dirty="0" smtClean="0">
                <a:solidFill>
                  <a:srgbClr val="7030A0"/>
                </a:solidFill>
              </a:rPr>
              <a:t>– расстёгивание</a:t>
            </a:r>
            <a:r>
              <a:rPr lang="ru-RU" b="1" dirty="0" smtClean="0">
                <a:solidFill>
                  <a:srgbClr val="7030A0"/>
                </a:solidFill>
              </a:rPr>
              <a:t> кнопок (рубашка)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3. Застёгивание </a:t>
            </a:r>
            <a:r>
              <a:rPr lang="ru-RU" b="1" dirty="0" smtClean="0">
                <a:solidFill>
                  <a:srgbClr val="00B050"/>
                </a:solidFill>
              </a:rPr>
              <a:t>– расстёгивание</a:t>
            </a:r>
            <a:r>
              <a:rPr lang="ru-RU" b="1" dirty="0" smtClean="0">
                <a:solidFill>
                  <a:srgbClr val="00B050"/>
                </a:solidFill>
              </a:rPr>
              <a:t> пуговиц (рубашка)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4. Застёгивание – расстёгивание молнии (куртка, кофта)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181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>Дети </a:t>
            </a:r>
            <a:r>
              <a:rPr lang="ru-RU" i="1" dirty="0" smtClean="0"/>
              <a:t>выполняют движения в соответствии с текстом стихотворения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Ох, испачкалась одежда,</a:t>
            </a:r>
            <a:br>
              <a:rPr lang="ru-RU" dirty="0" smtClean="0"/>
            </a:br>
            <a:r>
              <a:rPr lang="ru-RU" dirty="0" smtClean="0"/>
              <a:t>Мы ее не берегли,</a:t>
            </a:r>
            <a:br>
              <a:rPr lang="ru-RU" dirty="0" smtClean="0"/>
            </a:br>
            <a:r>
              <a:rPr lang="ru-RU" dirty="0" smtClean="0"/>
              <a:t>Обращались с ней небрежно,</a:t>
            </a:r>
            <a:br>
              <a:rPr lang="ru-RU" dirty="0" smtClean="0"/>
            </a:br>
            <a:r>
              <a:rPr lang="ru-RU" dirty="0" smtClean="0"/>
              <a:t>Мяли, пачкали в пыли.</a:t>
            </a:r>
            <a:br>
              <a:rPr lang="ru-RU" dirty="0" smtClean="0"/>
            </a:br>
            <a:r>
              <a:rPr lang="ru-RU" dirty="0" smtClean="0"/>
              <a:t>Надо нам ее спасти</a:t>
            </a:r>
            <a:br>
              <a:rPr lang="ru-RU" dirty="0" smtClean="0"/>
            </a:br>
            <a:r>
              <a:rPr lang="ru-RU" dirty="0" smtClean="0"/>
              <a:t>И в порядок привести.</a:t>
            </a:r>
            <a:br>
              <a:rPr lang="ru-RU" dirty="0" smtClean="0"/>
            </a:br>
            <a:r>
              <a:rPr lang="ru-RU" dirty="0" smtClean="0"/>
              <a:t>В тазик воду наливаем,</a:t>
            </a:r>
            <a:br>
              <a:rPr lang="ru-RU" dirty="0" smtClean="0"/>
            </a:br>
            <a:r>
              <a:rPr lang="ru-RU" dirty="0" smtClean="0"/>
              <a:t>Порошок мы насыпаем,</a:t>
            </a:r>
            <a:br>
              <a:rPr lang="ru-RU" dirty="0" smtClean="0"/>
            </a:br>
            <a:r>
              <a:rPr lang="ru-RU" dirty="0" smtClean="0"/>
              <a:t>Всю одежду замочили,</a:t>
            </a:r>
            <a:br>
              <a:rPr lang="ru-RU" dirty="0" smtClean="0"/>
            </a:br>
            <a:r>
              <a:rPr lang="ru-RU" dirty="0" smtClean="0"/>
              <a:t>Пятна тщательно потрем,</a:t>
            </a:r>
            <a:br>
              <a:rPr lang="ru-RU" dirty="0" smtClean="0"/>
            </a:br>
            <a:r>
              <a:rPr lang="ru-RU" dirty="0" smtClean="0"/>
              <a:t>Постираем, прополощем,</a:t>
            </a:r>
            <a:br>
              <a:rPr lang="ru-RU" dirty="0" smtClean="0"/>
            </a:br>
            <a:r>
              <a:rPr lang="ru-RU" dirty="0" smtClean="0"/>
              <a:t>Отожмем ее, встряхнем.</a:t>
            </a:r>
            <a:br>
              <a:rPr lang="ru-RU" dirty="0" smtClean="0"/>
            </a:br>
            <a:r>
              <a:rPr lang="ru-RU" dirty="0" smtClean="0"/>
              <a:t>А потом легко и ловко</a:t>
            </a:r>
            <a:br>
              <a:rPr lang="ru-RU" dirty="0" smtClean="0"/>
            </a:br>
            <a:r>
              <a:rPr lang="ru-RU" dirty="0" smtClean="0"/>
              <a:t>Все развесим на веревках.</a:t>
            </a:r>
            <a:br>
              <a:rPr lang="ru-RU" dirty="0" smtClean="0"/>
            </a:br>
            <a:r>
              <a:rPr lang="ru-RU" dirty="0" smtClean="0"/>
              <a:t>А пока одежда сушится,</a:t>
            </a:r>
            <a:br>
              <a:rPr lang="ru-RU" dirty="0" smtClean="0"/>
            </a:br>
            <a:r>
              <a:rPr lang="ru-RU" dirty="0" smtClean="0"/>
              <a:t>Мы попрыгаем, покружимся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ФИЗМ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25" t="3125" r="3125" b="3125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0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 формировать у детей представление о различных видах одежды, их назначении и применении.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Задачи:</a:t>
            </a:r>
          </a:p>
          <a:p>
            <a:r>
              <a:rPr lang="ru-RU" sz="2400" u="sng" dirty="0" smtClean="0"/>
              <a:t>Обучающие: </a:t>
            </a:r>
            <a:r>
              <a:rPr lang="ru-RU" sz="2400" dirty="0" smtClean="0"/>
              <a:t>закреплять  умение расстёгивать  липучки, молнии, пуговицы  и кнопки   на одежде, </a:t>
            </a:r>
          </a:p>
          <a:p>
            <a:r>
              <a:rPr lang="ru-RU" sz="2400" u="sng" dirty="0" smtClean="0"/>
              <a:t>Развивающие: </a:t>
            </a:r>
            <a:r>
              <a:rPr lang="ru-RU" sz="2400" dirty="0" smtClean="0"/>
              <a:t>развивать и активизировать речь;</a:t>
            </a:r>
          </a:p>
          <a:p>
            <a:r>
              <a:rPr lang="ru-RU" sz="2400" u="sng" dirty="0" smtClean="0"/>
              <a:t>Воспитательные: </a:t>
            </a:r>
            <a:r>
              <a:rPr lang="ru-RU" sz="2400" dirty="0" smtClean="0"/>
              <a:t>воспитывать самостоятельность.</a:t>
            </a:r>
          </a:p>
          <a:p>
            <a:endParaRPr lang="ru-RU" sz="2400" dirty="0"/>
          </a:p>
          <a:p>
            <a:r>
              <a:rPr lang="ru-RU" sz="2400" b="1" dirty="0" smtClean="0"/>
              <a:t>Оборудование: </a:t>
            </a:r>
            <a:r>
              <a:rPr lang="ru-RU" sz="2400" dirty="0" smtClean="0"/>
              <a:t>одежда (обувь) с пуговицами, молниями, липучками, кнопками (рубашка, куртка, кофта, кроссовки и др.)</a:t>
            </a:r>
            <a:endParaRPr lang="ru-RU" sz="2400" dirty="0"/>
          </a:p>
        </p:txBody>
      </p:sp>
      <p:pic>
        <p:nvPicPr>
          <p:cNvPr id="6" name="Рисунок 5" descr="читалочка-2-894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452464"/>
            <a:ext cx="2100146" cy="240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 пришли сюда учиться,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Не лениться, а трудиться.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Работайте старательно, 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Слушайте </a:t>
            </a:r>
            <a:r>
              <a:rPr lang="ru-RU" b="1" dirty="0" smtClean="0">
                <a:solidFill>
                  <a:srgbClr val="FF0000"/>
                </a:solidFill>
              </a:rPr>
              <a:t>внимательно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9353c66e8d4b45bffe9f9a04587a12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928934"/>
            <a:ext cx="6357950" cy="3696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Для чего нужна одежда?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192882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Одежда </a:t>
            </a:r>
            <a:r>
              <a:rPr lang="ru-RU" dirty="0" smtClean="0"/>
              <a:t>нужна, чтобы защитить человека от холода, жары, пыли и различных травм, а также одежда украшает человека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013380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14620"/>
            <a:ext cx="5209868" cy="391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Какую одежду мы носим в разные времена года?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 t="13737" r="47789"/>
          <a:stretch>
            <a:fillRect/>
          </a:stretch>
        </p:blipFill>
        <p:spPr>
          <a:xfrm>
            <a:off x="357158" y="1428736"/>
            <a:ext cx="2500330" cy="2548354"/>
          </a:xfrm>
          <a:prstGeom prst="rect">
            <a:avLst/>
          </a:prstGeom>
        </p:spPr>
      </p:pic>
      <p:pic>
        <p:nvPicPr>
          <p:cNvPr id="6" name="Рисунок 5" descr="hello_html_1a56ca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214422"/>
            <a:ext cx="3420591" cy="2565443"/>
          </a:xfrm>
          <a:prstGeom prst="rect">
            <a:avLst/>
          </a:prstGeom>
        </p:spPr>
      </p:pic>
      <p:pic>
        <p:nvPicPr>
          <p:cNvPr id="7" name="Рисунок 6" descr="img15.jpg"/>
          <p:cNvPicPr>
            <a:picLocks noChangeAspect="1"/>
          </p:cNvPicPr>
          <p:nvPr/>
        </p:nvPicPr>
        <p:blipFill>
          <a:blip r:embed="rId4" cstate="print"/>
          <a:srcRect t="13580"/>
          <a:stretch>
            <a:fillRect/>
          </a:stretch>
        </p:blipFill>
        <p:spPr>
          <a:xfrm>
            <a:off x="2571736" y="3929066"/>
            <a:ext cx="3857620" cy="25003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868" y="6273225"/>
            <a:ext cx="155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4E3B30"/>
                </a:solidFill>
              </a:rPr>
              <a:t>зимняя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3786190"/>
            <a:ext cx="1496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4E3B30"/>
                </a:solidFill>
              </a:rPr>
              <a:t>летняя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929066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E3B30"/>
                </a:solidFill>
              </a:rPr>
              <a:t>Демисезонная (осенняя </a:t>
            </a:r>
            <a:r>
              <a:rPr lang="ru-RU" dirty="0">
                <a:solidFill>
                  <a:srgbClr val="4E3B30"/>
                </a:solidFill>
              </a:rPr>
              <a:t>и </a:t>
            </a:r>
            <a:r>
              <a:rPr lang="ru-RU" dirty="0" smtClean="0">
                <a:solidFill>
                  <a:srgbClr val="4E3B30"/>
                </a:solidFill>
              </a:rPr>
              <a:t>весенняя)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Какое сейчас время года?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e681f580b503d64582f85234ec076f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142984"/>
            <a:ext cx="6221254" cy="4525962"/>
          </a:xfrm>
        </p:spPr>
      </p:pic>
      <p:sp>
        <p:nvSpPr>
          <p:cNvPr id="5" name="TextBox 4"/>
          <p:cNvSpPr txBox="1"/>
          <p:nvPr/>
        </p:nvSpPr>
        <p:spPr>
          <a:xfrm>
            <a:off x="2857488" y="578645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Зимняя одежда</a:t>
            </a:r>
            <a:endParaRPr lang="ru-RU" dirty="0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434"/>
          <a:stretch>
            <a:fillRect/>
          </a:stretch>
        </p:blipFill>
        <p:spPr>
          <a:xfrm>
            <a:off x="571472" y="1071546"/>
            <a:ext cx="8286808" cy="5504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Какие </a:t>
            </a:r>
            <a:r>
              <a:rPr lang="ru-RU" sz="2700" dirty="0" smtClean="0"/>
              <a:t>детали</a:t>
            </a:r>
            <a:r>
              <a:rPr lang="ru-RU" sz="2700" dirty="0" smtClean="0"/>
              <a:t>, застёжки встречаются на одежде?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Knopki-dlya-detskogo-trikotaz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357694"/>
            <a:ext cx="3449453" cy="1614450"/>
          </a:xfrm>
        </p:spPr>
      </p:pic>
      <p:pic>
        <p:nvPicPr>
          <p:cNvPr id="5" name="Рисунок 4" descr="AmS-K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786322"/>
            <a:ext cx="2600331" cy="1733554"/>
          </a:xfrm>
          <a:prstGeom prst="rect">
            <a:avLst/>
          </a:prstGeom>
        </p:spPr>
      </p:pic>
      <p:pic>
        <p:nvPicPr>
          <p:cNvPr id="6" name="Рисунок 5" descr="belye-muzhskie-rubashki-kak-vybrat-i-s-chem-nosit-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736"/>
            <a:ext cx="3178959" cy="2119306"/>
          </a:xfrm>
          <a:prstGeom prst="rect">
            <a:avLst/>
          </a:prstGeom>
        </p:spPr>
      </p:pic>
      <p:pic>
        <p:nvPicPr>
          <p:cNvPr id="7" name="Рисунок 6" descr="colorful-jacket-zipper-background-free-vec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214422"/>
            <a:ext cx="2000264" cy="2807388"/>
          </a:xfrm>
          <a:prstGeom prst="rect">
            <a:avLst/>
          </a:prstGeom>
        </p:spPr>
      </p:pic>
      <p:pic>
        <p:nvPicPr>
          <p:cNvPr id="8" name="Рисунок 7" descr="izobr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4000504"/>
            <a:ext cx="2009929" cy="2009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100010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пуговицы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15108" y="192880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</a:t>
            </a:r>
            <a:r>
              <a:rPr lang="ru-RU" b="1" dirty="0" smtClean="0"/>
              <a:t>амок-молния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08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липучки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кнопки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4525963"/>
          </a:xfrm>
        </p:spPr>
        <p:txBody>
          <a:bodyPr/>
          <a:lstStyle/>
          <a:p>
            <a:r>
              <a:rPr lang="ru-RU" dirty="0" smtClean="0"/>
              <a:t>Посмотрите, а у вас сейчас есть на одежде молнии? Липучки? Пуговицы? Кнопки?</a:t>
            </a:r>
          </a:p>
          <a:p>
            <a:r>
              <a:rPr lang="ru-RU" dirty="0" smtClean="0"/>
              <a:t>Для того чтобы научиться самостоятельно раздеваться, нужно уметь расстёгивать все виды застёжек.</a:t>
            </a:r>
          </a:p>
          <a:p>
            <a:endParaRPr lang="ru-RU" dirty="0"/>
          </a:p>
        </p:txBody>
      </p:sp>
      <p:pic>
        <p:nvPicPr>
          <p:cNvPr id="4" name="Рисунок 3" descr="Knopki-dlya-detskogo-trikotaz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643314"/>
            <a:ext cx="2496436" cy="1168409"/>
          </a:xfrm>
          <a:prstGeom prst="rect">
            <a:avLst/>
          </a:prstGeom>
        </p:spPr>
      </p:pic>
      <p:pic>
        <p:nvPicPr>
          <p:cNvPr id="5" name="Рисунок 4" descr="belye-muzhskie-rubashki-kak-vybrat-i-s-chem-nosit-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4929198"/>
            <a:ext cx="2636086" cy="1757391"/>
          </a:xfrm>
          <a:prstGeom prst="rect">
            <a:avLst/>
          </a:prstGeom>
        </p:spPr>
      </p:pic>
      <p:pic>
        <p:nvPicPr>
          <p:cNvPr id="6" name="Рисунок 5" descr="colorful-zipper-pull-vector-s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357562"/>
            <a:ext cx="2245194" cy="1571636"/>
          </a:xfrm>
          <a:prstGeom prst="rect">
            <a:avLst/>
          </a:prstGeom>
        </p:spPr>
      </p:pic>
      <p:pic>
        <p:nvPicPr>
          <p:cNvPr id="7" name="Рисунок 6" descr="izobr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4714884"/>
            <a:ext cx="1948909" cy="1948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240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Застёгивание расстегивание: липучки, молнии, пуговицы, кнопки</vt:lpstr>
      <vt:lpstr>Слайд 2</vt:lpstr>
      <vt:lpstr>Слайд 3</vt:lpstr>
      <vt:lpstr>Для чего нужна одежда?  </vt:lpstr>
      <vt:lpstr>Какую одежду мы носим в разные времена года?  </vt:lpstr>
      <vt:lpstr>Какое сейчас время года? </vt:lpstr>
      <vt:lpstr>Зимняя одежда</vt:lpstr>
      <vt:lpstr>Какие детали, застёжки встречаются на одежде? </vt:lpstr>
      <vt:lpstr>Слайд 9</vt:lpstr>
      <vt:lpstr>Давайте потренируемся застёгивать и расстёгивать  все виды застёжек </vt:lpstr>
      <vt:lpstr>Физкультминутка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Застёгивание расстегивание: липучки, молнии, пуговицы, кнопки</dc:title>
  <dc:creator>Admin</dc:creator>
  <cp:lastModifiedBy>Admin</cp:lastModifiedBy>
  <cp:revision>6</cp:revision>
  <dcterms:created xsi:type="dcterms:W3CDTF">2020-11-18T05:43:29Z</dcterms:created>
  <dcterms:modified xsi:type="dcterms:W3CDTF">2020-11-18T06:41:51Z</dcterms:modified>
</cp:coreProperties>
</file>