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D35466-A633-4A82-96F1-6BA132D433B1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B05D96-B8E7-43A7-8CA4-8174D78A2CC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36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14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31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30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578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60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27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7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65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766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56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3CD35466-A633-4A82-96F1-6BA132D433B1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E1B05D96-B8E7-43A7-8CA4-8174D78A2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48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7920880" cy="244827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«ЗДОРОВЬЕСБЕРЕГАЮЩИЕ ТЕХНОЛОГИИ В ЛОГОПЕДИЧЕСКОЙ ПРАКТИКЕ»</a:t>
            </a:r>
            <a:r>
              <a:rPr lang="ru-RU" sz="3200" i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i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выполнила : учитель-логопед</a:t>
            </a:r>
            <a:br>
              <a:rPr lang="ru-RU" sz="1400" i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Любимова И.Г.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9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Самомассаж рук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5976664" cy="4392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611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620689"/>
            <a:ext cx="6798734" cy="1224135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1484785"/>
            <a:ext cx="6798736" cy="424847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способствует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насыщению кислородом каждой клеточки организма.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стимулирует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работу сердца, головного мозга и нервной системы,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дыхательные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упражнения просто необходимы детям, довольно часто болеющим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простудными заболеваниями.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ополняет любое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лечение (медикаментозное, гомеопатическое, физиотерапевтическое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развивает ещё несовершенную дыхательную систему ребёнка и укрепляет защитные силы организма.</a:t>
            </a:r>
          </a:p>
        </p:txBody>
      </p:sp>
    </p:spTree>
    <p:extLst>
      <p:ext uri="{BB962C8B-B14F-4D97-AF65-F5344CB8AC3E}">
        <p14:creationId xmlns:p14="http://schemas.microsoft.com/office/powerpoint/2010/main" val="303075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Гимнастика для глаз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поможет Вам восстановить и сохранить зрение. Ваши глаза будут отдохнувшими и здоровыми.</a:t>
            </a:r>
          </a:p>
        </p:txBody>
      </p:sp>
    </p:spTree>
    <p:extLst>
      <p:ext uri="{BB962C8B-B14F-4D97-AF65-F5344CB8AC3E}">
        <p14:creationId xmlns:p14="http://schemas.microsoft.com/office/powerpoint/2010/main" val="310887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Су - Джок терапия.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кисть,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стопа. Су Джок –терапия оказывает воздействие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биоэнергетические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точки с целью активизации защитных функций организма и направлена на воздействие зон коры головного мозга с целью профилактики речевых нарушений.</a:t>
            </a:r>
          </a:p>
        </p:txBody>
      </p:sp>
    </p:spTree>
    <p:extLst>
      <p:ext uri="{BB962C8B-B14F-4D97-AF65-F5344CB8AC3E}">
        <p14:creationId xmlns:p14="http://schemas.microsoft.com/office/powerpoint/2010/main" val="376380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Су-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джок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9970">
            <a:off x="428954" y="1744098"/>
            <a:ext cx="4038600" cy="32683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413">
            <a:off x="4711981" y="1921921"/>
            <a:ext cx="4038600" cy="29832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84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Точечный массаж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/>
                <a:ea typeface="Calibri"/>
              </a:rPr>
              <a:t>укрепляются защитные силы организма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315209"/>
            <a:ext cx="4689752" cy="316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133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996952"/>
            <a:ext cx="7772400" cy="2772023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Будьте здоровы!!!!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"/>
            <a:ext cx="7772400" cy="2924943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внимания!!!</a:t>
            </a:r>
            <a:endParaRPr lang="ru-RU" sz="4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74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Задачи:</a:t>
            </a:r>
            <a:r>
              <a:rPr lang="ru-RU" sz="2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познакомить педагогов с разнообразными методами и приёмами, которые оказывают положительное воздействие на речевое развитие детей.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1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18506"/>
            <a:ext cx="6984776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/>
                <a:ea typeface="Calibri"/>
              </a:rPr>
              <a:t>П</a:t>
            </a:r>
            <a:r>
              <a:rPr lang="ru-RU" sz="2800" b="1" i="1" dirty="0" smtClean="0">
                <a:effectLst/>
                <a:latin typeface="Times New Roman"/>
                <a:ea typeface="Calibri"/>
              </a:rPr>
              <a:t>ортрет ребёнка, имеющего речевую патологию:</a:t>
            </a:r>
          </a:p>
          <a:p>
            <a:endParaRPr lang="ru-RU" sz="2800" b="1" i="1" dirty="0" smtClean="0">
              <a:effectLst/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это ребёнок с низкой работоспособностью, повышенной утомляемостью, с несформированной произвольностью психических процессов, вдобавок ещё и часто болеющий.</a:t>
            </a:r>
            <a:endParaRPr lang="ru-RU" sz="2800" dirty="0">
              <a:ea typeface="Calibri"/>
              <a:cs typeface="Times New Roman"/>
            </a:endParaRP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9947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5"/>
            <a:ext cx="6318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/>
                <a:ea typeface="Calibri"/>
              </a:rPr>
              <a:t>Т</a:t>
            </a:r>
            <a:r>
              <a:rPr lang="ru-RU" sz="2800" b="1" i="1" dirty="0" smtClean="0">
                <a:effectLst/>
                <a:latin typeface="Times New Roman"/>
                <a:ea typeface="Calibri"/>
              </a:rPr>
              <a:t>радиционные и нетрадиционные методы в логопедической практике </a:t>
            </a:r>
            <a:r>
              <a:rPr lang="ru-RU" sz="2800" i="1" dirty="0" smtClean="0">
                <a:effectLst/>
                <a:latin typeface="Times New Roman"/>
                <a:ea typeface="Calibri"/>
              </a:rPr>
              <a:t>: </a:t>
            </a:r>
          </a:p>
          <a:p>
            <a:endParaRPr lang="ru-RU" sz="2800" i="1" dirty="0" smtClean="0">
              <a:effectLst/>
              <a:latin typeface="Times New Roman"/>
              <a:ea typeface="Calibri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effectLst/>
                <a:latin typeface="Times New Roman"/>
                <a:ea typeface="Calibri"/>
              </a:rPr>
              <a:t>артикуляционная гимнастика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effectLst/>
                <a:latin typeface="Times New Roman"/>
                <a:ea typeface="Calibri"/>
              </a:rPr>
              <a:t>пальчиковая гимнастика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effectLst/>
                <a:latin typeface="Times New Roman"/>
                <a:ea typeface="Calibri"/>
              </a:rPr>
              <a:t>массаж и самомассаж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effectLst/>
                <a:latin typeface="Times New Roman"/>
                <a:ea typeface="Calibri"/>
              </a:rPr>
              <a:t> гимнастика для глаз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effectLst/>
                <a:latin typeface="Times New Roman"/>
                <a:ea typeface="Calibri"/>
              </a:rPr>
              <a:t> су – </a:t>
            </a:r>
            <a:r>
              <a:rPr lang="ru-RU" sz="2800" dirty="0" err="1">
                <a:latin typeface="Times New Roman"/>
                <a:ea typeface="Calibri"/>
              </a:rPr>
              <a:t>д</a:t>
            </a:r>
            <a:r>
              <a:rPr lang="ru-RU" sz="2800" dirty="0" err="1" smtClean="0">
                <a:latin typeface="Times New Roman"/>
                <a:ea typeface="Calibri"/>
              </a:rPr>
              <a:t>жок</a:t>
            </a:r>
            <a:r>
              <a:rPr lang="ru-RU" sz="2800" dirty="0" smtClean="0">
                <a:latin typeface="Times New Roman"/>
                <a:ea typeface="Calibri"/>
              </a:rPr>
              <a:t>  терапия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effectLst/>
                <a:latin typeface="Times New Roman"/>
                <a:ea typeface="Calibri"/>
              </a:rPr>
              <a:t>дыхательн</a:t>
            </a:r>
            <a:r>
              <a:rPr lang="ru-RU" sz="2800" dirty="0" smtClean="0">
                <a:latin typeface="Times New Roman"/>
                <a:ea typeface="Calibri"/>
              </a:rPr>
              <a:t>ая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 гимнастика.</a:t>
            </a:r>
          </a:p>
        </p:txBody>
      </p:sp>
    </p:spTree>
    <p:extLst>
      <p:ext uri="{BB962C8B-B14F-4D97-AF65-F5344CB8AC3E}">
        <p14:creationId xmlns:p14="http://schemas.microsoft.com/office/powerpoint/2010/main" val="160381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Артикуляционная гимнастика помогает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улучшить кровоснабжение артикуляционных органов и их (нервную проводимость)</a:t>
            </a:r>
            <a:endParaRPr lang="ru-RU" sz="2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улучшить подвижность артикуляционных органов;</a:t>
            </a:r>
            <a:endParaRPr lang="ru-RU" sz="2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укрепить мышечную систему языка, губ, щёк;</a:t>
            </a:r>
            <a:endParaRPr lang="ru-RU" sz="2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уменьшить напряжённость артикуляционных органов;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17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8589">
            <a:off x="525612" y="1903030"/>
            <a:ext cx="3744648" cy="3254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066">
            <a:off x="4942514" y="1913915"/>
            <a:ext cx="3672408" cy="32473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721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548680"/>
            <a:ext cx="6798735" cy="338437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4136" y="2204864"/>
            <a:ext cx="75862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latin typeface="Times New Roman"/>
                <a:ea typeface="Calibri"/>
              </a:rPr>
              <a:t>р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азвивает  мелкую  моторику  рук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800" dirty="0" smtClean="0">
              <a:effectLst/>
              <a:latin typeface="Times New Roman"/>
              <a:ea typeface="Calibri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effectLst/>
                <a:latin typeface="Times New Roman"/>
                <a:ea typeface="Calibri"/>
              </a:rPr>
              <a:t>благотворно влияет на развитие речи </a:t>
            </a:r>
          </a:p>
          <a:p>
            <a:endParaRPr lang="ru-RU" sz="2800" dirty="0">
              <a:latin typeface="Times New Roman"/>
              <a:ea typeface="Calibri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effectLst/>
                <a:latin typeface="Times New Roman"/>
                <a:ea typeface="Calibri"/>
              </a:rPr>
              <a:t>готовит руку к письму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9482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215">
            <a:off x="361421" y="2276872"/>
            <a:ext cx="4134379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802">
            <a:off x="4942152" y="2348706"/>
            <a:ext cx="3744648" cy="28084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519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Самомассаж рук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достигается нормализация мышечного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тонуса.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происходит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стимуляция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тактильных ощущений.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развивается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речевая функция.</a:t>
            </a:r>
          </a:p>
        </p:txBody>
      </p:sp>
    </p:spTree>
    <p:extLst>
      <p:ext uri="{BB962C8B-B14F-4D97-AF65-F5344CB8AC3E}">
        <p14:creationId xmlns:p14="http://schemas.microsoft.com/office/powerpoint/2010/main" val="59916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377</TotalTime>
  <Words>282</Words>
  <Application>Microsoft Office PowerPoint</Application>
  <PresentationFormat>Экран (4:3)</PresentationFormat>
  <Paragraphs>47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Corbel</vt:lpstr>
      <vt:lpstr>Times New Roman</vt:lpstr>
      <vt:lpstr>Базис</vt:lpstr>
      <vt:lpstr>«ЗДОРОВЬЕСБЕРЕГАЮЩИЕ ТЕХНОЛОГИИ В ЛОГОПЕДИЧЕСКОЙ ПРАКТИКЕ» выполнила : учитель-логопед Любимова И.Г.</vt:lpstr>
      <vt:lpstr>Презентация PowerPoint</vt:lpstr>
      <vt:lpstr>Презентация PowerPoint</vt:lpstr>
      <vt:lpstr>Презентация PowerPoint</vt:lpstr>
      <vt:lpstr>Артикуляционная гимнастика помогает</vt:lpstr>
      <vt:lpstr>Артикуляционная гимнастика</vt:lpstr>
      <vt:lpstr>Пальчиковая гимнастика </vt:lpstr>
      <vt:lpstr>Пальчиковая гимнастика</vt:lpstr>
      <vt:lpstr>Самомассаж рук</vt:lpstr>
      <vt:lpstr>Самомассаж рук</vt:lpstr>
      <vt:lpstr>Дыхательная гимнастика</vt:lpstr>
      <vt:lpstr>Гимнастика для глаз</vt:lpstr>
      <vt:lpstr>Су - Джок терапия.</vt:lpstr>
      <vt:lpstr>Су-джок</vt:lpstr>
      <vt:lpstr>Точечный массаж</vt:lpstr>
      <vt:lpstr>Будьте здоровы!!!!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«ЗДОРОВЬЕСБЕРЕГАЮЩИЕ ТЕХНОЛОГИИ В ЛОГОПЕДИЧЕСКОЙ ПРАКТИКЕ»</dc:title>
  <dc:creator>Аня</dc:creator>
  <cp:lastModifiedBy>User</cp:lastModifiedBy>
  <cp:revision>24</cp:revision>
  <dcterms:created xsi:type="dcterms:W3CDTF">2014-02-21T12:23:18Z</dcterms:created>
  <dcterms:modified xsi:type="dcterms:W3CDTF">2020-12-10T08:39:03Z</dcterms:modified>
</cp:coreProperties>
</file>