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45D9-07CF-4CE9-B183-08FBCF56C8E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6864" cy="1872208"/>
          </a:xfrm>
        </p:spPr>
        <p:txBody>
          <a:bodyPr>
            <a:noAutofit/>
          </a:bodyPr>
          <a:lstStyle/>
          <a:p>
            <a:pPr algn="ctr"/>
            <a:r>
              <a:rPr lang="ru-RU" i="1" dirty="0"/>
              <a:t>Презентация на тему: «Здоровый образ жизни»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87727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</a:rPr>
              <a:t>Лицей 116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992888" cy="50461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Отказ от вредных привычек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363272" cy="46371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Отказ от вредных привычек. Вредные привычки - это сложившиеся способы деструктивного (</a:t>
            </a:r>
            <a:r>
              <a:rPr lang="ru-RU" dirty="0" err="1"/>
              <a:t>саморазрушающего</a:t>
            </a:r>
            <a:r>
              <a:rPr lang="ru-RU" dirty="0"/>
              <a:t>) поведения, осуществление которого в определённых ситуациях приобретает характер потребности. Вредные привычки могут: складываться стихийно быть побочным продуктом направленного воспитания и обучения перерастать в устойчивые черты характера Приобретать черты автоматизма быть социально обусловленными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ow-to-get-rid-of-bad-hab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146211" cy="54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571187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264696" cy="61780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4300" dirty="0"/>
              <a:t>Здоровье – это бесценный дар, он дан увы не навечно , его надо беречь! </a:t>
            </a:r>
          </a:p>
          <a:p>
            <a:endParaRPr lang="ru-RU" sz="3600" dirty="0"/>
          </a:p>
          <a:p>
            <a:r>
              <a:rPr lang="ru-RU" sz="3600" dirty="0"/>
              <a:t>                                           </a:t>
            </a:r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pPr>
              <a:buNone/>
            </a:pPr>
            <a:r>
              <a:rPr lang="ru-RU" sz="3600" dirty="0"/>
              <a:t>                                                   И.И. Павлов</a:t>
            </a:r>
          </a:p>
        </p:txBody>
      </p:sp>
      <p:pic>
        <p:nvPicPr>
          <p:cNvPr id="5" name="Рисунок 4" descr="1802578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600400" cy="4666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i="1" dirty="0"/>
              <a:t>Здоровый образ жизни</a:t>
            </a:r>
            <a:r>
              <a:rPr lang="ru-RU" sz="3600" dirty="0"/>
              <a:t> — образ жизни отдельного человека с целью профилактики болезней и укрепления здоровья. ЗОЖ -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r>
              <a:rPr lang="ru-RU" b="1" dirty="0"/>
              <a:t>Актуальность здорового образа жизни </a:t>
            </a:r>
            <a:r>
              <a:rPr lang="ru-RU" dirty="0"/>
              <a:t>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характера, провоцирующих негативные сдвиги в состоянии здоровья.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1340768"/>
            <a:ext cx="6192688" cy="3486839"/>
          </a:xfrm>
        </p:spPr>
      </p:pic>
      <p:pic>
        <p:nvPicPr>
          <p:cNvPr id="5" name="Рисунок 4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24744"/>
            <a:ext cx="3024336" cy="4652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Крепкий сон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96544"/>
          </a:xfrm>
        </p:spPr>
        <p:txBody>
          <a:bodyPr>
            <a:noAutofit/>
          </a:bodyPr>
          <a:lstStyle/>
          <a:p>
            <a:r>
              <a:rPr lang="ru-RU" sz="2400" dirty="0"/>
              <a:t>Также наше здоровье зависит от хорошего сна. Достаточный сон необходим для нормальной деятельности нервной системы. Потребность во сне у разных людей может быть разная, но в среднем рекомендуется спать не менее 8 ч. Регулярное недосыпание ведёт к снижению работоспособности и сильной утомляемости. Для того чтобы Вас не мучила бессонница необходимо за 1 ч. до сна прекратить физическую или умственную работу. Последний приём пищи должен быть не позднее, чем за 2 ч. до сна. Спать лучше в хорошо проветриваемой комнате, а также желательно ложиться спать в одно и тоже время.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63028152_fotoram_i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128792" cy="63985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Правильное питание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sz="3600" dirty="0"/>
              <a:t>Строгое соблюдение ритма приема пищи. Отучаться насыщаться пищей до предела. Пищу надо есть с вниманием и удовольствием, не спеша прожевывать и почувствовать вкус.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267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на тему: «Здоровый образ жизни»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Крепкий сон</vt:lpstr>
      <vt:lpstr>Презентация PowerPoint</vt:lpstr>
      <vt:lpstr>Правильное питание</vt:lpstr>
      <vt:lpstr>Презентация PowerPoint</vt:lpstr>
      <vt:lpstr>Отказ от вредных привычек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«Здоровый образ жизни» Выполнила ученица 8 «Г» класса Луговая Карина</dc:title>
  <dc:creator>Карина</dc:creator>
  <cp:lastModifiedBy>Жека</cp:lastModifiedBy>
  <cp:revision>6</cp:revision>
  <dcterms:created xsi:type="dcterms:W3CDTF">2020-05-14T07:24:04Z</dcterms:created>
  <dcterms:modified xsi:type="dcterms:W3CDTF">2022-12-13T11:02:45Z</dcterms:modified>
</cp:coreProperties>
</file>