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60" r:id="rId6"/>
    <p:sldId id="257" r:id="rId7"/>
    <p:sldId id="261" r:id="rId8"/>
    <p:sldId id="262" r:id="rId9"/>
    <p:sldId id="263" r:id="rId10"/>
    <p:sldId id="264" r:id="rId11"/>
    <p:sldId id="276" r:id="rId12"/>
    <p:sldId id="265" r:id="rId13"/>
    <p:sldId id="266" r:id="rId14"/>
    <p:sldId id="267" r:id="rId15"/>
    <p:sldId id="277" r:id="rId16"/>
    <p:sldId id="274" r:id="rId17"/>
    <p:sldId id="268" r:id="rId18"/>
    <p:sldId id="269" r:id="rId19"/>
    <p:sldId id="270" r:id="rId20"/>
    <p:sldId id="271" r:id="rId21"/>
    <p:sldId id="272" r:id="rId22"/>
    <p:sldId id="273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B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03F5A-6DCC-45BE-BE49-2B9C0F55C98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9550C-7B85-4897-A75E-98A4C6128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ограмм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"/>
            <a:ext cx="9324528" cy="69149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844824"/>
            <a:ext cx="48218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 – </a:t>
            </a:r>
          </a:p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здоровый </a:t>
            </a:r>
          </a:p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 жизни!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0"/>
            <a:ext cx="6869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Запомни эти правила!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1124744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Как поел почисти зубки.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Делай так два раза в сутки.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2420888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Предпочти конфетам фрукты,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Очень важные продукты.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3501008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Чтобы зуб не беспокоил,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Помни правило такое: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 стоматологу идём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год два раза на приём.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580526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тогда улыбки свет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Сохранишь на много лет.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9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980728"/>
            <a:ext cx="2237234" cy="2147745"/>
          </a:xfrm>
          <a:prstGeom prst="rect">
            <a:avLst/>
          </a:prstGeom>
        </p:spPr>
      </p:pic>
      <p:pic>
        <p:nvPicPr>
          <p:cNvPr id="11" name="Рисунок 10" descr="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12976"/>
            <a:ext cx="2520280" cy="2520280"/>
          </a:xfrm>
          <a:prstGeom prst="rect">
            <a:avLst/>
          </a:prstGeom>
        </p:spPr>
      </p:pic>
      <p:pic>
        <p:nvPicPr>
          <p:cNvPr id="12" name="Рисунок 11" descr="vitaminchi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356992"/>
            <a:ext cx="2330584" cy="3328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0"/>
            <a:ext cx="2563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36712"/>
            <a:ext cx="3563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Ускользает как живое,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Очень юркое такое.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Белой пеной пенится,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Руки мыть не ленится.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мыло-94706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2351962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75856" y="2420888"/>
            <a:ext cx="2862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Мойдодыру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я родня.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Отверни-ка ты меня.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холодною водою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Живо я тебя умою.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vodoprovodnyj-kran23-222x1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908720"/>
            <a:ext cx="2114550" cy="152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27576" y="5085184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Мною можно умываться.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Я умею проливаться.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кранах я живу всегда.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Ну, конечно, я — …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41bf988ae0b8.png"/>
          <p:cNvPicPr>
            <a:picLocks noChangeAspect="1"/>
          </p:cNvPicPr>
          <p:nvPr/>
        </p:nvPicPr>
        <p:blipFill>
          <a:blip r:embed="rId4" cstate="print"/>
          <a:srcRect l="3369"/>
          <a:stretch>
            <a:fillRect/>
          </a:stretch>
        </p:blipFill>
        <p:spPr>
          <a:xfrm>
            <a:off x="6444208" y="1772816"/>
            <a:ext cx="2065015" cy="29966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229200"/>
            <a:ext cx="3419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  <a:t>Костяная спинка,</a:t>
            </a:r>
            <a:b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  <a:t>       На брюшке щетинка,</a:t>
            </a:r>
            <a:b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  <a:t>         По частоколу прыгала,</a:t>
            </a:r>
            <a:b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  <a:t>         Всю грязь </a:t>
            </a:r>
            <a:r>
              <a:rPr lang="ru-RU" sz="2000" b="1" i="1" dirty="0" err="1" smtClean="0">
                <a:ln w="1905"/>
                <a:latin typeface="Times New Roman" pitchFamily="18" charset="0"/>
                <a:cs typeface="Times New Roman" pitchFamily="18" charset="0"/>
              </a:rPr>
              <a:t>повымыла</a:t>
            </a:r>
            <a:r>
              <a:rPr lang="ru-RU" sz="2000" b="1" i="1" dirty="0" smtClean="0">
                <a:ln w="1905"/>
                <a:latin typeface="Times New Roman" pitchFamily="18" charset="0"/>
                <a:cs typeface="Times New Roman" pitchFamily="18" charset="0"/>
              </a:rPr>
              <a:t>… </a:t>
            </a:r>
            <a:endParaRPr lang="ru-RU" sz="2000" b="1" i="1" dirty="0">
              <a:ln w="1905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Картинки по запросу зубная щет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789040"/>
            <a:ext cx="2981325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0"/>
            <a:ext cx="73997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Правильное питание – </a:t>
            </a:r>
          </a:p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залог здоровья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293096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Одни продукты, обеспечивает организм энергией, чтобы можно было двигаться и заниматься активной мыслительной деятельностью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916832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Другие обеспечивают организм витаминами и минеральными соединениями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496328"/>
            <a:ext cx="4242048" cy="2873987"/>
          </a:xfrm>
          <a:prstGeom prst="rect">
            <a:avLst/>
          </a:prstGeom>
        </p:spPr>
      </p:pic>
      <p:pic>
        <p:nvPicPr>
          <p:cNvPr id="8" name="Рисунок 7" descr="ovoshchi-i-frukty-dlya-vol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411900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88640"/>
            <a:ext cx="6541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Полезные продукты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348342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3576317" cy="2376264"/>
          </a:xfrm>
          <a:prstGeom prst="rect">
            <a:avLst/>
          </a:prstGeom>
        </p:spPr>
      </p:pic>
      <p:pic>
        <p:nvPicPr>
          <p:cNvPr id="6" name="Рисунок 5" descr="kachestvo-kru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0224" y="4509120"/>
            <a:ext cx="5603776" cy="2101416"/>
          </a:xfrm>
          <a:prstGeom prst="rect">
            <a:avLst/>
          </a:prstGeom>
        </p:spPr>
      </p:pic>
      <p:pic>
        <p:nvPicPr>
          <p:cNvPr id="7" name="Рисунок 6" descr="400_4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49825"/>
            <a:ext cx="2808312" cy="2880319"/>
          </a:xfrm>
          <a:prstGeom prst="rect">
            <a:avLst/>
          </a:prstGeom>
        </p:spPr>
      </p:pic>
      <p:pic>
        <p:nvPicPr>
          <p:cNvPr id="8" name="Рисунок 7" descr="молок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6446" y="1340768"/>
            <a:ext cx="2779120" cy="2016224"/>
          </a:xfrm>
          <a:prstGeom prst="rect">
            <a:avLst/>
          </a:prstGeom>
        </p:spPr>
      </p:pic>
      <p:pic>
        <p:nvPicPr>
          <p:cNvPr id="9" name="Рисунок 8" descr="3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2204864"/>
            <a:ext cx="3190875" cy="230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0"/>
            <a:ext cx="6187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Вредные продукты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yth-chips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764704"/>
            <a:ext cx="4313262" cy="2661665"/>
          </a:xfrm>
          <a:prstGeom prst="rect">
            <a:avLst/>
          </a:prstGeom>
        </p:spPr>
      </p:pic>
      <p:pic>
        <p:nvPicPr>
          <p:cNvPr id="6" name="Рисунок 5" descr="oj7hnhHVXQ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2670" y="3756670"/>
            <a:ext cx="3101330" cy="3101330"/>
          </a:xfrm>
          <a:prstGeom prst="rect">
            <a:avLst/>
          </a:prstGeom>
        </p:spPr>
      </p:pic>
      <p:pic>
        <p:nvPicPr>
          <p:cNvPr id="7" name="Рисунок 6" descr="Hot_Do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60067"/>
            <a:ext cx="3340596" cy="1997933"/>
          </a:xfrm>
          <a:prstGeom prst="rect">
            <a:avLst/>
          </a:prstGeom>
        </p:spPr>
      </p:pic>
      <p:pic>
        <p:nvPicPr>
          <p:cNvPr id="20482" name="Picture 2" descr="Картинки по запросу чизбургер картин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64704"/>
            <a:ext cx="3075702" cy="2880320"/>
          </a:xfrm>
          <a:prstGeom prst="rect">
            <a:avLst/>
          </a:prstGeom>
          <a:noFill/>
        </p:spPr>
      </p:pic>
      <p:pic>
        <p:nvPicPr>
          <p:cNvPr id="9" name="Рисунок 8" descr="wedding_cat_without-mastic_03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2780928"/>
            <a:ext cx="2780928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Продукты ешь полезные: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Орехи, виноград…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Каши, фрукты, овощи –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них бодрости заряд!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7784" y="2132856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Будь за столом опрятен,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Культурен, аккуратен –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будешь, несомненно,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Ты сам себе приятен!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4509120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Ещё совет полезный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Запомни навсегда: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Есть грязными руками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Нельзя! Нельзя! Нельзя!</a:t>
            </a:r>
          </a:p>
        </p:txBody>
      </p:sp>
      <p:pic>
        <p:nvPicPr>
          <p:cNvPr id="7" name="Рисунок 6" descr="ore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404664"/>
            <a:ext cx="2522478" cy="1628800"/>
          </a:xfrm>
          <a:prstGeom prst="rect">
            <a:avLst/>
          </a:prstGeom>
        </p:spPr>
      </p:pic>
      <p:pic>
        <p:nvPicPr>
          <p:cNvPr id="8" name="Рисунок 7" descr="vinograd-zeleny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3038827" cy="2140854"/>
          </a:xfrm>
          <a:prstGeom prst="rect">
            <a:avLst/>
          </a:prstGeom>
        </p:spPr>
      </p:pic>
      <p:pic>
        <p:nvPicPr>
          <p:cNvPr id="34818" name="Picture 2" descr="Картинки по запросу ребенок кушает рисун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05672"/>
            <a:ext cx="3400657" cy="2952328"/>
          </a:xfrm>
          <a:prstGeom prst="rect">
            <a:avLst/>
          </a:prstGeom>
          <a:noFill/>
        </p:spPr>
      </p:pic>
      <p:pic>
        <p:nvPicPr>
          <p:cNvPr id="10" name="Рисунок 9" descr="povedenie-v-stolovo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340768"/>
            <a:ext cx="2809201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9832" y="0"/>
            <a:ext cx="2767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Задания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9087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Дополни предложения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916832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Во время еды не …</a:t>
            </a:r>
          </a:p>
          <a:p>
            <a:pPr marL="342900" indent="-342900"/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2.Тщательно пережёвывай …</a:t>
            </a:r>
          </a:p>
          <a:p>
            <a:pPr marL="342900" indent="-342900"/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3. Никогда … на ходу …</a:t>
            </a:r>
          </a:p>
          <a:p>
            <a:pPr marL="342900" indent="-342900"/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4. Не ешь очень… и очень … пищу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Картинки по запросу еда детская карти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348880"/>
            <a:ext cx="2775469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2085975" cy="2019300"/>
          </a:xfrm>
          <a:prstGeom prst="rect">
            <a:avLst/>
          </a:prstGeom>
        </p:spPr>
      </p:pic>
      <p:pic>
        <p:nvPicPr>
          <p:cNvPr id="5" name="Рисунок 4" descr="Рисунок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980728"/>
            <a:ext cx="2247900" cy="2171700"/>
          </a:xfrm>
          <a:prstGeom prst="rect">
            <a:avLst/>
          </a:prstGeom>
        </p:spPr>
      </p:pic>
      <p:pic>
        <p:nvPicPr>
          <p:cNvPr id="6" name="Рисунок 5" descr="Рисунок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980728"/>
            <a:ext cx="2247900" cy="2105025"/>
          </a:xfrm>
          <a:prstGeom prst="rect">
            <a:avLst/>
          </a:prstGeom>
        </p:spPr>
      </p:pic>
      <p:pic>
        <p:nvPicPr>
          <p:cNvPr id="7" name="Рисунок 6" descr="Рисунок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6050" y="980728"/>
            <a:ext cx="2647950" cy="2152650"/>
          </a:xfrm>
          <a:prstGeom prst="rect">
            <a:avLst/>
          </a:prstGeom>
        </p:spPr>
      </p:pic>
      <p:pic>
        <p:nvPicPr>
          <p:cNvPr id="8" name="Рисунок 7" descr="Рисунок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284984"/>
            <a:ext cx="2181529" cy="1872208"/>
          </a:xfrm>
          <a:prstGeom prst="rect">
            <a:avLst/>
          </a:prstGeom>
        </p:spPr>
      </p:pic>
      <p:pic>
        <p:nvPicPr>
          <p:cNvPr id="9" name="Рисунок 8" descr="Рисунок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3140968"/>
            <a:ext cx="2143125" cy="2000250"/>
          </a:xfrm>
          <a:prstGeom prst="rect">
            <a:avLst/>
          </a:prstGeom>
        </p:spPr>
      </p:pic>
      <p:pic>
        <p:nvPicPr>
          <p:cNvPr id="10" name="Рисунок 9" descr="Рисунок1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3284984"/>
            <a:ext cx="2031281" cy="1509484"/>
          </a:xfrm>
          <a:prstGeom prst="rect">
            <a:avLst/>
          </a:prstGeom>
        </p:spPr>
      </p:pic>
      <p:pic>
        <p:nvPicPr>
          <p:cNvPr id="11" name="Рисунок 10" descr="Рисунок1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6" y="2852936"/>
            <a:ext cx="1962150" cy="2019300"/>
          </a:xfrm>
          <a:prstGeom prst="rect">
            <a:avLst/>
          </a:prstGeom>
        </p:spPr>
      </p:pic>
      <p:pic>
        <p:nvPicPr>
          <p:cNvPr id="12" name="Рисунок 11" descr="Рисунок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9552" y="5167164"/>
            <a:ext cx="1675465" cy="1690836"/>
          </a:xfrm>
          <a:prstGeom prst="rect">
            <a:avLst/>
          </a:prstGeom>
        </p:spPr>
      </p:pic>
      <p:pic>
        <p:nvPicPr>
          <p:cNvPr id="13" name="Рисунок 12" descr="Рисунок1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11760" y="5114925"/>
            <a:ext cx="2343150" cy="1743075"/>
          </a:xfrm>
          <a:prstGeom prst="rect">
            <a:avLst/>
          </a:prstGeom>
        </p:spPr>
      </p:pic>
      <p:pic>
        <p:nvPicPr>
          <p:cNvPr id="14" name="Рисунок 13" descr="Рисунок1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27984" y="4714875"/>
            <a:ext cx="2638425" cy="2143125"/>
          </a:xfrm>
          <a:prstGeom prst="rect">
            <a:avLst/>
          </a:prstGeom>
        </p:spPr>
      </p:pic>
      <p:pic>
        <p:nvPicPr>
          <p:cNvPr id="16" name="Рисунок 15" descr="Зуб-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60232" y="4941168"/>
            <a:ext cx="2190750" cy="16383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979712" y="0"/>
            <a:ext cx="4959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Распорядок дня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9685" y="0"/>
            <a:ext cx="9243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 – это сила и здоровье!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98072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Есть очень много разных видов спорта.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Каждый может выбрать то, что интересно именно ему.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artoon-little-boy-swimmer-swimming-pool-illustration-558396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301910" cy="2293844"/>
          </a:xfrm>
          <a:prstGeom prst="rect">
            <a:avLst/>
          </a:prstGeom>
        </p:spPr>
      </p:pic>
      <p:pic>
        <p:nvPicPr>
          <p:cNvPr id="8" name="Рисунок 7" descr="1600_1200_201001160950204030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73" y="3501008"/>
            <a:ext cx="4214827" cy="31085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4941168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Плавание  - закрепляет здоровье, закаливает, доставляет огромное удовольствие.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2348880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Лыжный спорт – укрепляет мышцы ног, развивает выносливость.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-20052014-b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68960"/>
            <a:ext cx="3955804" cy="2880320"/>
          </a:xfrm>
          <a:prstGeom prst="rect">
            <a:avLst/>
          </a:prstGeom>
        </p:spPr>
      </p:pic>
      <p:pic>
        <p:nvPicPr>
          <p:cNvPr id="6" name="Рисунок 5" descr="thumb_l_208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424" y="188640"/>
            <a:ext cx="5184576" cy="4026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32656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Хоккей – относится как к профессиональному виду спорта, так и к любительскому.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36510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Теннис – поддерживает организм в тонусе, укрепляет мускулатуру, повышает выносливость.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179512" y="2060848"/>
            <a:ext cx="2771800" cy="1728192"/>
          </a:xfrm>
          <a:prstGeom prst="cloud">
            <a:avLst/>
          </a:prstGeom>
          <a:solidFill>
            <a:srgbClr val="F79B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Соблюдение правил личной гигиены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251520" y="4797152"/>
            <a:ext cx="2592288" cy="1800200"/>
          </a:xfrm>
          <a:prstGeom prst="cloud">
            <a:avLst/>
          </a:prstGeom>
          <a:solidFill>
            <a:srgbClr val="F79B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Правильный режим труда и отдыха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0"/>
            <a:ext cx="1647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ЗОЖ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2987824" y="980728"/>
            <a:ext cx="2880320" cy="1584176"/>
          </a:xfrm>
          <a:prstGeom prst="cloud">
            <a:avLst/>
          </a:prstGeom>
          <a:solidFill>
            <a:srgbClr val="F79B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Рациональное питание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6372200" y="4581128"/>
            <a:ext cx="2592288" cy="1584176"/>
          </a:xfrm>
          <a:prstGeom prst="cloud">
            <a:avLst/>
          </a:prstGeom>
          <a:solidFill>
            <a:srgbClr val="F79B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Прогулки на свежем воздухе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6300192" y="2276872"/>
            <a:ext cx="2592288" cy="1584176"/>
          </a:xfrm>
          <a:prstGeom prst="cloud">
            <a:avLst/>
          </a:prstGeom>
          <a:solidFill>
            <a:srgbClr val="F79B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Занятие спортом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штангист кли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708920"/>
            <a:ext cx="2796126" cy="3865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тская-спортивная-одежда-Набор-футболки-подростков-баскетбол-джерси-Kid-Мальчики-студенты-Баскетбол-Одежды-Костюм-дешевые-аутентичны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476672"/>
            <a:ext cx="4968552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476672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Баскетбол – с помощью занятий этой игрой укрепляется здоровье, улучшается работа сердца, сосудов и лёгких, развиваются выносливость и ловкость.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occ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6969" y="2636912"/>
            <a:ext cx="2617031" cy="3960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3212976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Футбол – развивает быстроту, ловкость, выносливость, координацию движений.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3888" y="404664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Гимнастика – развивает пластичность и гибкость.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2204864"/>
            <a:ext cx="2643564" cy="406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494116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Бег – развивает выносливость, скорость, помогает человеку сохранять прекрасную форму.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Картинки по запросу гимнастика рису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2376264" cy="4435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0"/>
            <a:ext cx="261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08720"/>
            <a:ext cx="3779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этом спорте игроки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Все ловки и высоки.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Любят в мяч они играть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в кольцо его кидать.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Мячик звонко бьет об пол,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Значит, это ...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Баскетбол_bm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068960"/>
            <a:ext cx="1543852" cy="17281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4088" y="4653136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Соберем команду в школе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найдем большое поле.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Пробиваем угловой -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Забиваем головой.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в воротах пятый гол!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Очень любим мы ...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occ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709351"/>
            <a:ext cx="1813206" cy="27439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55976" y="90872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Там в латах все на ледяной площадке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Сражаются, сцепились в острой схватке.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Болельщики кричат: «Сильнее бей!»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Поверь, не драка это, а — ..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thumb_l_208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420888"/>
            <a:ext cx="2874139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061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Прогулка на свежем воздухе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484784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прогулку выходи,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Свежим воздухом дыши.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Только помни при уходе: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Одеваться по погоде!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zima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448272" cy="3825425"/>
          </a:xfrm>
          <a:prstGeom prst="rect">
            <a:avLst/>
          </a:prstGeom>
        </p:spPr>
      </p:pic>
      <p:pic>
        <p:nvPicPr>
          <p:cNvPr id="35842" name="Picture 2" descr="Картинки по запросу ребенок под дождем рисуно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038717"/>
            <a:ext cx="3001516" cy="3631835"/>
          </a:xfrm>
          <a:prstGeom prst="rect">
            <a:avLst/>
          </a:prstGeom>
          <a:noFill/>
        </p:spPr>
      </p:pic>
      <p:pic>
        <p:nvPicPr>
          <p:cNvPr id="35844" name="Picture 4" descr="Картинки по запросу дети на пляже рисун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946" y="1124744"/>
            <a:ext cx="3798463" cy="2016224"/>
          </a:xfrm>
          <a:prstGeom prst="rect">
            <a:avLst/>
          </a:prstGeom>
          <a:noFill/>
        </p:spPr>
      </p:pic>
      <p:pic>
        <p:nvPicPr>
          <p:cNvPr id="9" name="Рисунок 8" descr="katanie_na_sankak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356992"/>
            <a:ext cx="2781300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988840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76672"/>
            <a:ext cx="856895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Гигиена – это система действий, направленных на поддержание чистоты и здоровья.</a:t>
            </a: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Личная гигиена – это уход за своим телом. </a:t>
            </a: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Какие нужно использовать средства, чтобы содержать своё тело в чистоте?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406317522_1406028547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1819275" cy="1752600"/>
          </a:xfrm>
          <a:prstGeom prst="rect">
            <a:avLst/>
          </a:prstGeom>
        </p:spPr>
      </p:pic>
      <p:pic>
        <p:nvPicPr>
          <p:cNvPr id="6" name="Рисунок 5" descr="1406317522_1406028547_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5602" y="3789040"/>
            <a:ext cx="1708398" cy="2664591"/>
          </a:xfrm>
          <a:prstGeom prst="rect">
            <a:avLst/>
          </a:prstGeom>
        </p:spPr>
      </p:pic>
      <p:pic>
        <p:nvPicPr>
          <p:cNvPr id="7" name="Рисунок 6" descr="1406317522_1406028547_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573016"/>
            <a:ext cx="1333500" cy="1666875"/>
          </a:xfrm>
          <a:prstGeom prst="rect">
            <a:avLst/>
          </a:prstGeom>
        </p:spPr>
      </p:pic>
      <p:pic>
        <p:nvPicPr>
          <p:cNvPr id="8" name="Рисунок 7" descr="1406317522_1406028547_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908720"/>
            <a:ext cx="1522090" cy="2407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180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Средства личной гигиены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336993189_vybrat_zubnuyu_schetk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7"/>
            <a:ext cx="2376022" cy="2520280"/>
          </a:xfrm>
          <a:prstGeom prst="rect">
            <a:avLst/>
          </a:prstGeom>
        </p:spPr>
      </p:pic>
      <p:pic>
        <p:nvPicPr>
          <p:cNvPr id="6" name="Рисунок 5" descr="4100002010_1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4365104"/>
            <a:ext cx="2132856" cy="2132856"/>
          </a:xfrm>
          <a:prstGeom prst="rect">
            <a:avLst/>
          </a:prstGeom>
        </p:spPr>
      </p:pic>
      <p:pic>
        <p:nvPicPr>
          <p:cNvPr id="7" name="Рисунок 6" descr="654d5ab086cf56c410aa6d9ea02471f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653136"/>
            <a:ext cx="2381250" cy="1800225"/>
          </a:xfrm>
          <a:prstGeom prst="rect">
            <a:avLst/>
          </a:prstGeom>
        </p:spPr>
      </p:pic>
      <p:pic>
        <p:nvPicPr>
          <p:cNvPr id="8" name="Рисунок 7" descr="g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412776"/>
            <a:ext cx="2705100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5696" y="2132856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 здравствует мыло душистое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И полотенце пушистое!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И зубной порошок.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И густой гребешок.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1354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Гигиенические навыки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fd1ce05c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2813348" cy="2664296"/>
          </a:xfrm>
          <a:prstGeom prst="rect">
            <a:avLst/>
          </a:prstGeom>
        </p:spPr>
      </p:pic>
      <p:pic>
        <p:nvPicPr>
          <p:cNvPr id="6" name="Рисунок 5" descr="3fd1ce05c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340768"/>
            <a:ext cx="2566104" cy="2597589"/>
          </a:xfrm>
          <a:prstGeom prst="rect">
            <a:avLst/>
          </a:prstGeom>
        </p:spPr>
      </p:pic>
      <p:pic>
        <p:nvPicPr>
          <p:cNvPr id="7" name="Рисунок 6" descr="3fd1ce05c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3645" y="1164724"/>
            <a:ext cx="3456827" cy="2696324"/>
          </a:xfrm>
          <a:prstGeom prst="rect">
            <a:avLst/>
          </a:prstGeom>
        </p:spPr>
      </p:pic>
      <p:pic>
        <p:nvPicPr>
          <p:cNvPr id="8" name="Рисунок 7" descr="3fd1ce05c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357142"/>
            <a:ext cx="2841884" cy="2500858"/>
          </a:xfrm>
          <a:prstGeom prst="rect">
            <a:avLst/>
          </a:prstGeom>
        </p:spPr>
      </p:pic>
      <p:pic>
        <p:nvPicPr>
          <p:cNvPr id="9" name="Рисунок 8" descr="3fd1ce05c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4221088"/>
            <a:ext cx="3130724" cy="2389237"/>
          </a:xfrm>
          <a:prstGeom prst="rect">
            <a:avLst/>
          </a:prstGeom>
        </p:spPr>
      </p:pic>
      <p:pic>
        <p:nvPicPr>
          <p:cNvPr id="10" name="Рисунок 9" descr="3fd1ce05c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4293096"/>
            <a:ext cx="2836007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aadd0f7a43d5d757b7f87d7d4d3e5c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03848" cy="3203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620688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Вы узнали нашего героя?</a:t>
            </a:r>
          </a:p>
          <a:p>
            <a:pPr>
              <a:buFontTx/>
              <a:buChar char="-"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Давайте вспомним его слова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852936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«Надо, надо умываться</a:t>
            </a:r>
          </a:p>
          <a:p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По утрам и вечерам,</a:t>
            </a:r>
          </a:p>
          <a:p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А нечистым трубочистам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–Стыд </a:t>
            </a: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срам»</a:t>
            </a:r>
            <a:endParaRPr lang="ru-RU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58924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 этими призывами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обращается ко всем ребятам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Картинки по запросу мойдоды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150" y="2132856"/>
            <a:ext cx="2609850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0"/>
            <a:ext cx="7298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мы знаем о зубах?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119675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Зуб – это живой орган.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Зубы покрыты эмалью. 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Она твёрдая, защищает зубы от повреждения. 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Зуб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3021315" cy="3456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4365104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Но если за зубами неправильно ухаживать или неправильно питаться, то эмаль начинает разрушаться, образуется дырочка – кариес.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e03b574c4831e25ed56c9421e1a504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7890" y="4797152"/>
            <a:ext cx="3566110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415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ухаживать за зубами?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2828925" cy="1647825"/>
          </a:xfrm>
          <a:prstGeom prst="rect">
            <a:avLst/>
          </a:prstGeom>
        </p:spPr>
      </p:pic>
      <p:pic>
        <p:nvPicPr>
          <p:cNvPr id="6" name="Рисунок 5" descr="1336993189_vybrat_zubnuyu_schetk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7072"/>
            <a:ext cx="2376022" cy="2520280"/>
          </a:xfrm>
          <a:prstGeom prst="rect">
            <a:avLst/>
          </a:prstGeom>
        </p:spPr>
      </p:pic>
      <p:pic>
        <p:nvPicPr>
          <p:cNvPr id="7" name="Рисунок 6" descr="productimage-picture-00047345-107710_jpg_520x520_q8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438228"/>
            <a:ext cx="3584848" cy="2419772"/>
          </a:xfrm>
          <a:prstGeom prst="rect">
            <a:avLst/>
          </a:prstGeom>
        </p:spPr>
      </p:pic>
      <p:pic>
        <p:nvPicPr>
          <p:cNvPr id="15364" name="Picture 4" descr="Картинки по запросу колгейт плакс карти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908720"/>
            <a:ext cx="1693540" cy="33870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43808" y="1772816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Чтобы зубы не болели,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 ними нужно                      ухаживать!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9712" y="3645024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Какие предметы личной гигиены помогают сохранить зубы здоровыми?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0"/>
            <a:ext cx="6868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Гигиена полости рта</a:t>
            </a:r>
            <a:endParaRPr lang="ru-RU" sz="5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age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3343077" cy="2376264"/>
          </a:xfrm>
          <a:prstGeom prst="rect">
            <a:avLst/>
          </a:prstGeom>
        </p:spPr>
      </p:pic>
      <p:pic>
        <p:nvPicPr>
          <p:cNvPr id="9" name="Рисунок 8" descr="image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268760"/>
            <a:ext cx="2755981" cy="2088232"/>
          </a:xfrm>
          <a:prstGeom prst="rect">
            <a:avLst/>
          </a:prstGeom>
        </p:spPr>
      </p:pic>
      <p:pic>
        <p:nvPicPr>
          <p:cNvPr id="10" name="Рисунок 9" descr="image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933056"/>
            <a:ext cx="2772422" cy="2250554"/>
          </a:xfrm>
          <a:prstGeom prst="rect">
            <a:avLst/>
          </a:prstGeom>
        </p:spPr>
      </p:pic>
      <p:pic>
        <p:nvPicPr>
          <p:cNvPr id="11" name="Рисунок 10" descr="image0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987480"/>
            <a:ext cx="2747857" cy="2076869"/>
          </a:xfrm>
          <a:prstGeom prst="rect">
            <a:avLst/>
          </a:prstGeom>
        </p:spPr>
      </p:pic>
      <p:pic>
        <p:nvPicPr>
          <p:cNvPr id="12" name="Рисунок 11" descr="image0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7696" y="3933056"/>
            <a:ext cx="2736304" cy="214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548</Words>
  <Application>Microsoft Office PowerPoint</Application>
  <PresentationFormat>Экран (4:3)</PresentationFormat>
  <Paragraphs>112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Vitek</cp:lastModifiedBy>
  <cp:revision>30</cp:revision>
  <dcterms:created xsi:type="dcterms:W3CDTF">2016-11-08T17:56:18Z</dcterms:created>
  <dcterms:modified xsi:type="dcterms:W3CDTF">2016-11-09T11:29:24Z</dcterms:modified>
</cp:coreProperties>
</file>