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4" r:id="rId13"/>
    <p:sldId id="263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4" r:id="rId24"/>
    <p:sldId id="285" r:id="rId25"/>
    <p:sldId id="282" r:id="rId26"/>
    <p:sldId id="283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5%D1%81%D0%BD%D0%B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E%D1%81%D0%B5%D0%BD%D1%8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43371" y="4214818"/>
            <a:ext cx="3500463" cy="1554157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Составила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воспитатель первой категории : Сосенко Е.Н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57365"/>
            <a:ext cx="7772400" cy="1857387"/>
          </a:xfrm>
        </p:spPr>
        <p:txBody>
          <a:bodyPr/>
          <a:lstStyle/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Здравствуй лето!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 лесах и лугах порхают бабочки, стрекозы, пьют нектар из цветов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пчелы и шмели.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 descr="https://c.pxhere.com/photos/f9/fa/butterfly_bees_nature_orangerie_bug_flower-923949.jpg!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3786214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st-gdefon.gallery.world/wallpapers_original/564210_gallery.worl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71942"/>
            <a:ext cx="407196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Чёрно-зелёная стрекоза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571612"/>
            <a:ext cx="3714776" cy="215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олотистая бронзовка Cetonia aurata (Scarabaeidae) на цветке пиона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643050"/>
            <a:ext cx="3929090" cy="228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ds03.infourok.ru/uploads/ex/0a99/0002dd40-bc001956/img3.jpg"/>
          <p:cNvPicPr/>
          <p:nvPr/>
        </p:nvPicPr>
        <p:blipFill>
          <a:blip r:embed="rId7" cstate="print"/>
          <a:srcRect l="5515" t="7353" r="6249" b="8087"/>
          <a:stretch>
            <a:fillRect/>
          </a:stretch>
        </p:blipFill>
        <p:spPr bwMode="auto">
          <a:xfrm>
            <a:off x="3286116" y="2786058"/>
            <a:ext cx="257176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Приметы о погоде в июне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Вечерняя радуга в июне предвещает хорошую погоду.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Красные облака до восхода солнца — к ветру, тучи — к дождю.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Обильные росы в июне — к хорошему урожаю.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Частые туманы в июне обещают урожай грибов.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ночи в июне теплые, ждите изобилие плодов.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Приметы о природе в июне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Поздний расцвет рябины — к долгой осени.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жаворонок вьет гнездо в ямке, то лето будет сухим, а если вьет на бугорке — то мокрым.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соловей поет всю ночь, не умолкая, то следующий день будет ветреным.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Журавли летают высоко — к ненастью.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вокруг муравейника много муравьев — к хорошей погоде.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hivurokov.ru/kopilka/uploads/user_file_54bd0004ef3fb/img_user_file_54bd0004ef3fb_0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807249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hotocdn.photogoroda.com/source2/cn9908/r10165/c10175/19239528.jpg?v=201712131121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307180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Травы выросли, набрались живительной силы.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Яркие цветы украшают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луга и поля.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Цветут ромашки,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колокольчики, васильки.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stihi.ru/pics/2016/06/28/45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428868"/>
            <a:ext cx="2955489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s4.fotokto.ru/photo/full/507/507140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571744"/>
            <a:ext cx="278608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85738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июле люди начинают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косить траву.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Скошенное сено тут же распространяет запах сухой травы, иссушенной пылающим солнцем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img0.liveinternet.ru/images/attach/d/0/136/210/136210474_senok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928802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42853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Поспевают ягоды 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земляника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малина,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ежевика,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s3.fotokto.ru/photo/full/327/32754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71810"/>
            <a:ext cx="321471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i.artfile.me/wallpaper/21-04-2010/1366x768/priroda-yagody-4890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143248"/>
            <a:ext cx="264320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portaltrava.ru/wp-content/uploads/2016/12/Ejevika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1071546"/>
            <a:ext cx="514353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urologia.msk.ru/wp-content/uploads/2016/12/2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214686"/>
            <a:ext cx="270434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142984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лесу появляются первые грибы –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рыжики, грузди, белые.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macroid.ru/mdata/medium/82/IMG_919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300039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otravleno.ru/wp-content/uploads/2017/04/otravlenie-gruzdiami-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857496"/>
            <a:ext cx="2714644" cy="351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media2.24aul.ru/imgs/5790f44373fce80bf406f1cc/belye-griby-v-obmen-na-moi-loty-1-7872988.jpg"/>
          <p:cNvPicPr/>
          <p:nvPr/>
        </p:nvPicPr>
        <p:blipFill>
          <a:blip r:embed="rId5"/>
          <a:srcRect b="4705"/>
          <a:stretch>
            <a:fillRect/>
          </a:stretch>
        </p:blipFill>
        <p:spPr bwMode="auto">
          <a:xfrm>
            <a:off x="6143636" y="2857496"/>
            <a:ext cx="283845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214422"/>
            <a:ext cx="54292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Русские народные приметы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Если июль жаркий, то декабрь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будет морозным.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июле если мысленно можно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повесить ведро на рог месяца —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быть через одну-две недели суши.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Если же ведро падает — к дождю.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июле солнце без огня горит.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arhivurokov.ru/kopilka/uploads/user_file_54bd0004ef3fb/img_user_file_54bd0004ef3fb_0_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792961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Август-Жнивень .  Начинается самая важная пора уборки урожая,которая будет длиться весь месяц. Поэтому и название давали месяцу: и Разносол, и  Жнивень. Все лето природа беспередышки росла, чтобы теперь одарить богатым урожаем полезных овощей, вкусных фруктов и целыми корзинами спелых яблок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5716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(Е. Эрато)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Лето — это солнца луч, Тёплый дождик из-под туч,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Лето — яркие цветы Необычной красоты,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Лето — тёплая река, Стайкой в небе облака. Лето! лето к нам идёт! Всё ликует и поёт.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Во второй половине августа наступает особый грибной сезон,  а если эти дни выдадутся еще и дождливыми, то буквально за считанные дни леса порадуют изобилием грибов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850112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В конце августа появляются  на деревьях первые желтые листочки – приметы ранней осени.  Лето заканчивается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8429684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071546"/>
            <a:ext cx="52863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Русские народные приметы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Дуб в августе желудями богат — к урожаю.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Коли в августе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грибовно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то и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хлебовно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Если листья на деревьях в августе желтеют снизу — ранний сев будет хорош.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Туча скрылась, солнца нет, рухнул мост, а щепок нет.   (Радуга)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Только дождик удалился, в небе мостик появился,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Ярко выгнулся дугой, будто пояс золотой.   (Радуга)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синей чаще - алый мяч, он и светел, и горяч.  (Солнце)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Теплый длинный-длинный день,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полдень - крохотная тень.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Зацветает в поле колос,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Подает кузнечик голос,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Дозревает земляника.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за месяц? Подскажи-ка...  (Июнь)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соткано из зноя, несу тепло с собою,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реки согреваю, купайтесь - приглашаю.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любите за это Вы все меня, я... (лето).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Солнце печет, липа цветет,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Рожь поспевает, когда это бывает?   (Летом)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Она под осень умирает и вновь весною оживает.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Иглой зеленой выйдет к свету, растет, цветет она все лето.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Коровам без неё - беда: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Она их главная еда.   (Трава) 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static7.depositphotos.com/1000366/728/i/950/depositphotos_7283921-stock-photo-rainbow-in-the-blue-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28575"/>
            <a:ext cx="9744075" cy="688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ntelekt-um.ru/images/anonsi/letodet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4227195" cy="3448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s://img.labirint.ru/images/comments_pic/0918/01labculb124107663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286124"/>
            <a:ext cx="4116390" cy="344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107157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забавы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s34.detkin-club.ru/images/groups/top_main_592470ffb360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4265081" cy="266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razdeti.ru/images/leto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714752"/>
            <a:ext cx="414340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0" name="AutoShape 2" descr="http://hovrashok.com.ua/images/Dec/22/f66ca43ef9b08a36845305aed7694db8/mini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://hovrashok.com.ua/images/Dec/22/f66ca43ef9b08a36845305aed7694db8/mini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s://ds04.infourok.ru/uploads/ex/08c8/00069877-901a1554/hello_html_2442222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785794"/>
            <a:ext cx="3732728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207170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  <a:cs typeface="Aharoni" pitchFamily="2" charset="-79"/>
              </a:rPr>
              <a:t>Спасибо за внимание!</a:t>
            </a:r>
            <a:endParaRPr lang="ru-RU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214554"/>
            <a:ext cx="69294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Лето — одно из четырёх </a:t>
            </a:r>
            <a:r>
              <a:rPr lang="ru-RU" sz="3200" dirty="0" smtClean="0"/>
              <a:t>времён года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между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tooltip="Весна"/>
              </a:rPr>
              <a:t>весной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4" tooltip="Осень"/>
              </a:rPr>
              <a:t>осенью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Состоит из трёх месяцев:  Июнь, Июль, Август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hivurokov.ru/kopilka/uploads/user_file_54bd0004ef3fb/img_user_file_54bd0004ef3fb_0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6500858" cy="4857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шиповник калина Июньское лето начинается с цветения шиповника, малины, калины, красного клевера, боярышника. боярышник малина клев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814393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dn01.ru/files/users/images/f7/1a/f71a2cfe4c92ca8dc5397d794656d9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7786742" cy="47863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571480"/>
            <a:ext cx="4143404" cy="84615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Колосится рожь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На лесных полянках загораются в зеленой траве алые огоньки душистой ягоды земляники. Поэтому и называют июнь - «земляничником»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7358114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allbox.ru/wallpapers/main2/201726/derevo-belka-gryzun-belcono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14752"/>
            <a:ext cx="331527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https://kartinki.detki.today/wp-content/uploads/2017/07/lisa-s-lisjatami3-850x4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86190"/>
            <a:ext cx="3786214" cy="289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s://i.ytimg.com/vi/W3mXYq-fAk4/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714356"/>
            <a:ext cx="3714776" cy="285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mixstuff.ru/wp-content/uploads/2016/09/mother-bear-cubs-animal-parenting-47-57e3ca6813309__8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928670"/>
            <a:ext cx="3833806" cy="250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274638"/>
            <a:ext cx="7858180" cy="5111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Звери заняты заботой о своих малышах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43050"/>
            <a:ext cx="8215370" cy="14287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птиц в гнезде появились горластые, прожорливые птенцы.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Они широко раскрывают клювы, ждут, когда родители угостят их мошкой.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://www.rbcu.ru/upload/iblock/9b0/iqcvyf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3775098" cy="3267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foto-i-kartinki.ru/images/pticy/lastochka-foto/lastochka-foto-6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143248"/>
            <a:ext cx="4000528" cy="322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303</Words>
  <PresentationFormat>Экран (4:3)</PresentationFormat>
  <Paragraphs>69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Составила  воспитатель первой категории : Сосенко Е.Н</vt:lpstr>
      <vt:lpstr>Слайд 2</vt:lpstr>
      <vt:lpstr>Слайд 3</vt:lpstr>
      <vt:lpstr>Слайд 4</vt:lpstr>
      <vt:lpstr>Слайд 5</vt:lpstr>
      <vt:lpstr>Колосится рожь</vt:lpstr>
      <vt:lpstr>Слайд 7</vt:lpstr>
      <vt:lpstr>Звери заняты заботой о своих малышах</vt:lpstr>
      <vt:lpstr>У птиц в гнезде появились горластые, прожорливые птенцы. Они широко раскрывают клювы, ждут, когда родители угостят их мошкой. </vt:lpstr>
      <vt:lpstr> В лесах и лугах порхают бабочки, стрекозы, пьют нектар из цветов пчелы и шмели. </vt:lpstr>
      <vt:lpstr>Слайд 11</vt:lpstr>
      <vt:lpstr>Слайд 12</vt:lpstr>
      <vt:lpstr>Травы выросли, набрались живительной силы. Яркие цветы украшают луга и поля. Цветут ромашки, колокольчики, васильки. </vt:lpstr>
      <vt:lpstr>В июле люди начинают косить траву. Скошенное сено тут же распространяет запах сухой травы, иссушенной пылающим солнцем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Загадки</vt:lpstr>
      <vt:lpstr>Слайд 24</vt:lpstr>
      <vt:lpstr>Летние забавы</vt:lpstr>
      <vt:lpstr>Слайд 26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AeisTea</dc:creator>
  <cp:lastModifiedBy>AeisTea</cp:lastModifiedBy>
  <cp:revision>16</cp:revision>
  <dcterms:created xsi:type="dcterms:W3CDTF">2018-05-29T14:10:53Z</dcterms:created>
  <dcterms:modified xsi:type="dcterms:W3CDTF">2018-09-26T10:31:39Z</dcterms:modified>
</cp:coreProperties>
</file>