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9D93FB-0FCD-473E-B820-ABE261706D7F}" type="datetimeFigureOut">
              <a:rPr lang="ru-RU" smtClean="0"/>
              <a:t>07.01.2019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D637E89-AEFB-4B96-8BD2-C294D1B2856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3058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712968" cy="5904656"/>
          </a:xfrm>
        </p:spPr>
        <p:txBody>
          <a:bodyPr/>
          <a:lstStyle/>
          <a:p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9600" dirty="0" smtClean="0">
                <a:solidFill>
                  <a:srgbClr val="FF0000"/>
                </a:solidFill>
              </a:rPr>
              <a:t>Зубр - лесной великан </a:t>
            </a:r>
            <a:r>
              <a:rPr lang="ru-RU" sz="9600" dirty="0" smtClean="0">
                <a:solidFill>
                  <a:srgbClr val="FF0000"/>
                </a:solidFill>
              </a:rPr>
              <a:t/>
            </a:r>
            <a:br>
              <a:rPr lang="ru-RU" sz="96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(</a:t>
            </a:r>
            <a:r>
              <a:rPr lang="ru-RU" sz="7200" dirty="0" smtClean="0">
                <a:solidFill>
                  <a:srgbClr val="FF0000"/>
                </a:solidFill>
              </a:rPr>
              <a:t>или европейский бизон)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612068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+mj-lt"/>
              </a:rPr>
              <a:t>Телосложение тяжелое. Передняя часть тела очень массивная. Конечности короткие, толстые, копыта парные, черные. Шея короткая, голова относительно небольшая, с черными серповидными рогами. Уши короткие, глаза большие. Зимняя окраска темно-бурая. Волосы курчавые, густые. На верху шеи и холки волосы образуют своеобразную гриву, в конце морды - бороду, они также сильно удлинены под горлом. Хвост достигает скакательного сустава, заканчивается длинными волосами.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ubr_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20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0"/>
            <a:ext cx="8435280" cy="609600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Самка зубра размером немного поменьше, и шерсть у нее не такая густая. </a:t>
            </a:r>
          </a:p>
          <a:p>
            <a:r>
              <a:rPr lang="ru-RU" sz="4000" dirty="0" smtClean="0">
                <a:solidFill>
                  <a:srgbClr val="C00000"/>
                </a:solidFill>
                <a:latin typeface="+mj-lt"/>
              </a:rPr>
              <a:t>Малыши-зубрята похожи на телят, не зря ведь зубр относятся к классу млекопитающих. Только отличают их красноватый оттенок.</a:t>
            </a:r>
            <a:endParaRPr lang="ru-RU" sz="4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ubr_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3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ubr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583535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+mj-lt"/>
              </a:rPr>
              <a:t>Меры охраны:</a:t>
            </a:r>
            <a:r>
              <a:rPr lang="ru-RU" sz="60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+mj-lt"/>
              </a:rPr>
            </a:br>
            <a:r>
              <a:rPr lang="ru-RU" sz="6000" dirty="0" smtClean="0">
                <a:solidFill>
                  <a:srgbClr val="C00000"/>
                </a:solidFill>
                <a:latin typeface="+mj-lt"/>
              </a:rPr>
              <a:t>С 1946 г. по настоящее время зубр находится под охраной государства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8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1556792"/>
            <a:ext cx="8964488" cy="50405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Это очень крупное и могучее животное, с острыми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рогами.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Длина туловища зубров более  3 метров;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Средний  вес не менее одной тонны;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Живут зубры не более 25 лет;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Населяют зубры густые леса, небольшими стадами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 из самок и телят;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Самцы живут поодиночке. 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Естественных врагов у них практически нет, хотя</a:t>
            </a:r>
          </a:p>
          <a:p>
            <a:pPr>
              <a:buNone/>
            </a:pPr>
            <a:r>
              <a:rPr lang="ru-RU" sz="2800" dirty="0" smtClean="0">
                <a:solidFill>
                  <a:srgbClr val="C00000"/>
                </a:solidFill>
                <a:latin typeface="+mj-lt"/>
              </a:rPr>
              <a:t>волки  могут представлять опасность для молодых зубров.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Характеристика животного: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2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26469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Местообитания:</a:t>
            </a: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+mj-lt"/>
              </a:rPr>
            </a:b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Основными местами обитания зубров являются широколиственные, лиственные леса и смешанные хвойно-лиственные леса, пойменные луга, где хорошо развит травяной покров. 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ubr_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zubr_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476672"/>
            <a:ext cx="8435280" cy="5619328"/>
          </a:xfrm>
        </p:spPr>
        <p:txBody>
          <a:bodyPr>
            <a:normAutofit fontScale="92500" lnSpcReduction="10000"/>
          </a:bodyPr>
          <a:lstStyle/>
          <a:p>
            <a:r>
              <a:rPr lang="ru-RU" sz="6000" dirty="0" smtClean="0">
                <a:solidFill>
                  <a:srgbClr val="C00000"/>
                </a:solidFill>
                <a:latin typeface="+mj-lt"/>
              </a:rPr>
              <a:t>Зубры - стадные животные. В одном стаде обычно бывает 15-20 особей и более. Вожаком стада является старая опытная самка.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ubr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2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DD7E0E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Другая 1">
      <a:majorFont>
        <a:latin typeface="Comic Sans MS"/>
        <a:ea typeface=""/>
        <a:cs typeface=""/>
      </a:majorFont>
      <a:minorFont>
        <a:latin typeface="Constantia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</TotalTime>
  <Words>163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Comic Sans MS</vt:lpstr>
      <vt:lpstr>Constantia</vt:lpstr>
      <vt:lpstr>Wingdings 2</vt:lpstr>
      <vt:lpstr>Бумажная</vt:lpstr>
      <vt:lpstr>  Зубр - лесной великан  (или европейский бизон)</vt:lpstr>
      <vt:lpstr>Презентация PowerPoint</vt:lpstr>
      <vt:lpstr>Презентация PowerPoint</vt:lpstr>
      <vt:lpstr>Характеристика животного: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Зубр - лесной великан (или европейский бизон)</dc:title>
  <dc:creator>XTreme</dc:creator>
  <cp:lastModifiedBy>Пользователь Windows</cp:lastModifiedBy>
  <cp:revision>9</cp:revision>
  <dcterms:created xsi:type="dcterms:W3CDTF">2010-11-21T11:36:05Z</dcterms:created>
  <dcterms:modified xsi:type="dcterms:W3CDTF">2019-01-07T14:46:00Z</dcterms:modified>
</cp:coreProperties>
</file>