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37"/>
  </p:notesMasterIdLst>
  <p:sldIdLst>
    <p:sldId id="256" r:id="rId8"/>
    <p:sldId id="257" r:id="rId9"/>
    <p:sldId id="258" r:id="rId10"/>
    <p:sldId id="264" r:id="rId11"/>
    <p:sldId id="308" r:id="rId12"/>
    <p:sldId id="265" r:id="rId13"/>
    <p:sldId id="272" r:id="rId14"/>
    <p:sldId id="269" r:id="rId15"/>
    <p:sldId id="268" r:id="rId16"/>
    <p:sldId id="277" r:id="rId17"/>
    <p:sldId id="278" r:id="rId18"/>
    <p:sldId id="280" r:id="rId19"/>
    <p:sldId id="279" r:id="rId20"/>
    <p:sldId id="282" r:id="rId21"/>
    <p:sldId id="281" r:id="rId22"/>
    <p:sldId id="283" r:id="rId23"/>
    <p:sldId id="276" r:id="rId24"/>
    <p:sldId id="271" r:id="rId25"/>
    <p:sldId id="285" r:id="rId26"/>
    <p:sldId id="267" r:id="rId27"/>
    <p:sldId id="287" r:id="rId28"/>
    <p:sldId id="286" r:id="rId29"/>
    <p:sldId id="266" r:id="rId30"/>
    <p:sldId id="306" r:id="rId31"/>
    <p:sldId id="304" r:id="rId32"/>
    <p:sldId id="302" r:id="rId33"/>
    <p:sldId id="299" r:id="rId34"/>
    <p:sldId id="300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87" autoAdjust="0"/>
  </p:normalViewPr>
  <p:slideViewPr>
    <p:cSldViewPr>
      <p:cViewPr>
        <p:scale>
          <a:sx n="100" d="100"/>
          <a:sy n="100" d="100"/>
        </p:scale>
        <p:origin x="-1104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B6821-89F0-45FF-AE00-F8BBCB1EB19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1953-0A6E-4111-9073-D48ECC8796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4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3F96C3-FEF8-4EB2-8161-5C4B35B85F4B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99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44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9544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7791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0147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40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728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618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70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1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875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365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9584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685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691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3536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55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049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652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98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7985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72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451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739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707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603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14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236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9443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83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211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057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0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369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1605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200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12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8060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3496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037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548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5539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758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432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9386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8828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90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8060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68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900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7481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34000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7201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97706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89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60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81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21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56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84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021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5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2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1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0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7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audio" Target="file:///D:\1\&#1046;&#1072;&#1085;&#1072;&#1090;\1%20&#1089;&#1099;&#1085;%20&#1199;&#1096;&#1110;&#1085;\&#1045;&#1089;&#1077;&#1087;%20&#1058;&#1241;&#1088;&#1073;%20&#1089;&#1072;&#1171;%201%20&#1089;&#1099;&#1085;\5%20&#1073;&#1072;&#1171;&#1072;\veselaya_muzyka_-_priyatnaya_veselaya_muzyka_(eee.fm)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2083_9634bef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34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844824"/>
            <a:ext cx="72008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Әдебиеттік</a:t>
            </a:r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сабағы</a:t>
            </a:r>
            <a:endParaRPr lang="ru-RU" sz="44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 “Ә” сыныбы</a:t>
            </a: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Тақырыбы: </a:t>
            </a: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«Жолбарыс пен түлкі»</a:t>
            </a:r>
          </a:p>
          <a:p>
            <a:pPr algn="ctr"/>
            <a:r>
              <a:rPr lang="kk-KZ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(ертегі)</a:t>
            </a:r>
            <a:endParaRPr lang="ru-RU" sz="4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78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59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15667" b="78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26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ontent.onliner.by/forum/88b/00f/756185/800x800/1e600bc465aa9958f4b814ccb1adef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 bwMode="auto">
          <a:xfrm>
            <a:off x="0" y="0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89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50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824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d289_55c1e520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0"/>
            <a:ext cx="9144000" cy="68475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1796146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сондағы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жасайсыңдар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топ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Жолбарыс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топ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Түлкі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топ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0" y="4005064"/>
            <a:ext cx="104360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0" y="4869160"/>
            <a:ext cx="10436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107504" y="5733256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F549AEAD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907704" y="1279799"/>
            <a:ext cx="489654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Мағынаны ашу</a:t>
            </a:r>
            <a:endParaRPr lang="kk-KZ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Жақсы,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ендеше барлық топ дайын болса топтың тапсырмаларын тыңдайық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kk-KZ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Ендеше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қалай ойлайсыңдар бүгінгі сабағымыз не туралы болмақ? </a:t>
            </a:r>
            <a:endParaRPr lang="kk-KZ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 шақыру</a:t>
            </a:r>
            <a:endParaRPr lang="kk-KZ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--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Дұрыс біз бүгін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Асқар Лекеровтың  желісімен аударылған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«Жолбарыс пен түлкі» ертегісімен танысамыз.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42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58f3_54240159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9574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6550" y="2852936"/>
            <a:ext cx="46735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Психологиялық</a:t>
            </a:r>
            <a:endParaRPr lang="ru-RU" sz="4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дайындық</a:t>
            </a:r>
            <a:endParaRPr lang="ru-RU" sz="4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d289_55c1e520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0"/>
            <a:ext cx="9144000" cy="68475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689" y="2967335"/>
            <a:ext cx="7901695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Оқулықпен</a:t>
            </a:r>
            <a:r>
              <a:rPr lang="ru-RU" sz="5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5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оқулығымыздың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24-25 ,дәптеріміздің12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бетін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ашайық</a:t>
            </a:r>
            <a:endParaRPr lang="ru-RU" sz="4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503" cy="695739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687625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918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72" y="16416"/>
            <a:ext cx="93038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556792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тапсырма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Ақылыңа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ақыл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қос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kk-K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Ауырып ем іздегенше,</a:t>
            </a:r>
          </a:p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Ауырмайтын жол ізде</a:t>
            </a:r>
          </a:p>
          <a:p>
            <a:pPr algn="just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Нақыл сөзінің мағынасын әрқайсысын өз түсініктерің бойынша айтып көріңдерші. </a:t>
            </a:r>
          </a:p>
          <a:p>
            <a:pPr algn="just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-Оқушылар жауабын тыңдап, ойларын  толықтырып дәптерлеріне жазғызу.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1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osennij-fon-dlya-shkolnoj-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692696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мұқият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тыңдап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алыңдар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ергегіні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беру,Әр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 </a:t>
            </a:r>
            <a:r>
              <a:rPr lang="ru-RU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ертегіні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рөлге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бөліп,мәнерлеп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оқисыңдар</a:t>
            </a:r>
            <a:r>
              <a:rPr lang="kk-KZ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топ: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суретке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жолбарыс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түлкі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құрайсыңдар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сендер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оқиғаны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сахналап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көрсетесіңдер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бастаймыз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4679950" cy="3514725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en-US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 пысықтау</a:t>
            </a:r>
            <a: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ҚАЗАҚША</a:t>
            </a:r>
            <a:r>
              <a:rPr lang="kk-KZ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kk-KZ" alt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alt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kk-KZ" alt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7425" y="1700213"/>
            <a:ext cx="4167188" cy="5041900"/>
          </a:xfrm>
        </p:spPr>
      </p:pic>
      <p:pic>
        <p:nvPicPr>
          <p:cNvPr id="4" name="suct372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tion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54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selaya_muzyka_-_priyatnaya_veselaya_muzyka_(eee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49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395288" y="5468938"/>
            <a:ext cx="8162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ЖОЛБАРЫС  </a:t>
            </a:r>
            <a:r>
              <a:rPr lang="kk-KZ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тигр  </a:t>
            </a:r>
            <a:r>
              <a:rPr lang="en-US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tiger</a:t>
            </a:r>
            <a:endParaRPr lang="ru-RU" altLang="ru-RU" sz="44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5" y="1556792"/>
            <a:ext cx="7506639" cy="3633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798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5516563"/>
            <a:ext cx="8569325" cy="1152525"/>
          </a:xfrm>
        </p:spPr>
        <p:txBody>
          <a:bodyPr/>
          <a:lstStyle/>
          <a:p>
            <a:r>
              <a:rPr lang="kk-KZ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ТҮЛКІ  ЛИСА  </a:t>
            </a:r>
            <a:r>
              <a:rPr lang="en-US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FOX</a:t>
            </a:r>
            <a:r>
              <a:rPr lang="ru-RU" alt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134938"/>
            <a:ext cx="0" cy="187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-88872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769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4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с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4263"/>
            <a:ext cx="42386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7297">
            <a:off x="-79375" y="1128713"/>
            <a:ext cx="56880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457200" y="3867150"/>
            <a:ext cx="490696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кілті әрдайым жандарыңыздан табылсын!</a:t>
            </a:r>
            <a:endParaRPr lang="ru-RU" alt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773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7"/>
          <p:cNvSpPr>
            <a:spLocks noChangeArrowheads="1"/>
          </p:cNvSpPr>
          <p:nvPr/>
        </p:nvSpPr>
        <p:spPr bwMode="auto">
          <a:xfrm>
            <a:off x="2555875" y="5005388"/>
            <a:ext cx="6264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i="1" u="sng" smtClean="0">
                <a:solidFill>
                  <a:srgbClr val="00B050"/>
                </a:solidFill>
                <a:latin typeface="Arial" charset="0"/>
              </a:rPr>
              <a:t>Көп нәрсе білдім, түсіндіре аламын</a:t>
            </a:r>
          </a:p>
        </p:txBody>
      </p:sp>
      <p:sp>
        <p:nvSpPr>
          <p:cNvPr id="31747" name="Прямоугольник 8"/>
          <p:cNvSpPr>
            <a:spLocks noChangeArrowheads="1"/>
          </p:cNvSpPr>
          <p:nvPr/>
        </p:nvSpPr>
        <p:spPr bwMode="auto">
          <a:xfrm>
            <a:off x="2562225" y="3860800"/>
            <a:ext cx="6076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Білдім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,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және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білгім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келеді</a:t>
            </a:r>
            <a:endParaRPr lang="ru-RU" altLang="ru-RU" sz="3600" i="1" u="sng" dirty="0" smtClean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1748" name="Прямоугольник 9"/>
          <p:cNvSpPr>
            <a:spLocks noChangeArrowheads="1"/>
          </p:cNvSpPr>
          <p:nvPr/>
        </p:nvSpPr>
        <p:spPr bwMode="auto">
          <a:xfrm>
            <a:off x="2484438" y="1631950"/>
            <a:ext cx="64087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«Өз жетістігіңді  баға»</a:t>
            </a:r>
            <a:endParaRPr lang="ru-RU" altLang="ru-RU" sz="4800" i="1" u="sng" dirty="0" smtClean="0">
              <a:solidFill>
                <a:srgbClr val="C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3600" u="sng" dirty="0" smtClean="0">
                <a:solidFill>
                  <a:srgbClr val="FF0000"/>
                </a:solidFill>
                <a:latin typeface="Constantia" pitchFamily="18" charset="0"/>
              </a:rPr>
              <a:t>Білдім, бірақ түсіндіре алмаймын</a:t>
            </a:r>
            <a:endParaRPr lang="ru-RU" altLang="ru-RU" sz="3600" u="sng" dirty="0" smtClean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9421" y="41626"/>
            <a:ext cx="18473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5400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1F497D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5400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1F497D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25812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6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2083_9634bef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9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2420888"/>
            <a:ext cx="6091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ЖАРАЙСЫҢДАР!</a:t>
            </a:r>
            <a:endParaRPr lang="ru-RU" sz="5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284984"/>
            <a:ext cx="2421036" cy="2421036"/>
          </a:xfrm>
          <a:prstGeom prst="rect">
            <a:avLst/>
          </a:prstGeom>
        </p:spPr>
      </p:pic>
      <p:pic>
        <p:nvPicPr>
          <p:cNvPr id="7" name="Рисунок 6" descr="http://cs402924.vk.me/v402924650/61fd/CVEg7dkVl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1440159" cy="1548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e9044_dc28570a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914814"/>
            <a:ext cx="684076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Жарқырап күн де ашылды,</a:t>
            </a:r>
            <a:b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Айналаға нұр шашылды.</a:t>
            </a:r>
            <a:b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Қайырлы күн!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Біз көңілді баламыз,</a:t>
            </a:r>
            <a:b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Қайырлы күн!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Сәлемдесіп аламыз.</a:t>
            </a:r>
            <a:b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Мақсатымыз - білім алу,</a:t>
            </a:r>
            <a:b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Міндетіміз - еңбектену</a:t>
            </a:r>
            <a:endParaRPr kumimoji="0" lang="kk-KZ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3664637_large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003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1700808"/>
            <a:ext cx="6480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Біз білімді баламыз,</a:t>
            </a:r>
            <a:b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Күнде бестік аламыз.</a:t>
            </a:r>
            <a:b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Жалқаулықты тастаймыз,</a:t>
            </a:r>
            <a:b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Жаңа сабақ бастаймыз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_3d5b5_7f4a5b0b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7" y="404664"/>
            <a:ext cx="1440160" cy="1292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osk1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2" y="1720839"/>
            <a:ext cx="53285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Үйге</a:t>
            </a:r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тапсырма</a:t>
            </a:r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ны тексеру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Оқулық 22-23 бет.Жұмыстың жылуы 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өлеңін түсініп,мәнерлеп 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оқып келу</a:t>
            </a:r>
            <a:endParaRPr lang="ru-RU" sz="36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6c89_f79530dd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908720"/>
            <a:ext cx="52565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Сабақтың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мақсаты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1.Ертегідегі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ойды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түсіне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білуге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және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ертегіні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шебер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мазмұндау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дәрежесінің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артуына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жағдай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жасау,қазіргі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өмірмен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байланыс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жасау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Оқушы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қиялының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дамуына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көркем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әдеби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сөйлеу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шеберлігінің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дамуына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ықпал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ету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Адам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бойында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жақсы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қасиеттерді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қалыптастыру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37a0b44f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448965">
            <a:off x="3257476" y="1262666"/>
            <a:ext cx="517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көрнекілігі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аңдардың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,музыка.</a:t>
            </a:r>
          </a:p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әдіс-тәсілдері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сұрақ-жауап,топпен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жұмыс,рөлге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оқу,диалог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88640"/>
            <a:ext cx="5805432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Сабақтың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барысы: </a:t>
            </a:r>
            <a:endParaRPr lang="kk-KZ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кезеңі</a:t>
            </a:r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kk-KZ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Топқа бөлу: түрлі түсті </a:t>
            </a:r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қағаздар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 </a:t>
            </a:r>
          </a:p>
          <a:p>
            <a:endParaRPr lang="kk-KZ" sz="6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06136" y="2276872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hko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31840" cy="6525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5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4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image.jimcdn.com/app/cms/image/transf/dimension=910x1024:format=jpg/path/sfb9c7387cbdc9a9d/image/iad62f6f8d081ae4d/version/1420362379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04" y="0"/>
            <a:ext cx="9303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ОРМАН ІШІНЕ САЯХАТ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465</TotalTime>
  <Words>272</Words>
  <Application>Microsoft Office PowerPoint</Application>
  <PresentationFormat>Экран (4:3)</PresentationFormat>
  <Paragraphs>60</Paragraphs>
  <Slides>29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Воздушный поток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ОЙЫН сабақты пысықтау  ҚАЗАҚША? РУССКИЙ ? ENGLISH ? </vt:lpstr>
      <vt:lpstr>Презентация PowerPoint</vt:lpstr>
      <vt:lpstr>ТҮЛКІ  ЛИСА  FOX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АЙЕРКЕ</dc:creator>
  <cp:lastModifiedBy>1</cp:lastModifiedBy>
  <cp:revision>42</cp:revision>
  <dcterms:modified xsi:type="dcterms:W3CDTF">2018-01-31T18:07:32Z</dcterms:modified>
</cp:coreProperties>
</file>