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97A4C-45C1-443A-93DC-B972DA491FFB}" v="285" dt="2019-10-03T19:32:06.610"/>
    <p1510:client id="{FE6C6137-D166-492A-BD39-436270AF2C99}" v="447" dt="2019-10-03T20:33:49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4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8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0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8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5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7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5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6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3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7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3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449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2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2015kallist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2015kallista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2015kallista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015kallista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2015kallista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2015kallista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2015kallista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2015kallista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2015kallista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5485B9-8EE1-447A-9C08-F7D6B532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D3B43-CA22-4D0B-BB16-DE9A12B51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10" r="9085" b="5462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63707F-B98C-4143-AFCF-D6B56C975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2DFBB-460D-4ECB-BD76-509C99DAD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1197"/>
            <a:ext cx="5009388" cy="57893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6" y="968952"/>
            <a:ext cx="4320227" cy="23951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dirty="0">
                <a:solidFill>
                  <a:srgbClr val="FFFF00"/>
                </a:solidFill>
                <a:latin typeface="Arial"/>
                <a:cs typeface="Calibri Light"/>
              </a:rPr>
              <a:t>Зеленоград детское игровое дзюдо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7126" y="3824577"/>
            <a:ext cx="4320228" cy="161419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ru-RU" sz="1800" dirty="0">
                <a:solidFill>
                  <a:srgbClr val="FFFFFF"/>
                </a:solidFill>
                <a:latin typeface="Arial"/>
                <a:cs typeface="Calibri"/>
              </a:rPr>
              <a:t>Детский тренер в Зеленограде </a:t>
            </a:r>
            <a:endParaRPr lang="ru-RU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sz="1800" dirty="0">
                <a:solidFill>
                  <a:srgbClr val="FFFFFF"/>
                </a:solidFill>
                <a:latin typeface="Arial"/>
                <a:cs typeface="Calibri"/>
              </a:rPr>
              <a:t>по дзюдо</a:t>
            </a:r>
            <a:endParaRPr lang="ru-RU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sz="1800" dirty="0">
                <a:solidFill>
                  <a:srgbClr val="FFFFFF"/>
                </a:solidFill>
                <a:latin typeface="Arial"/>
                <a:cs typeface="Calibri"/>
              </a:rPr>
              <a:t>Павлов Дмитрий </a:t>
            </a:r>
            <a:r>
              <a:rPr lang="ru-RU" sz="1800" dirty="0" err="1">
                <a:solidFill>
                  <a:srgbClr val="FFFFFF"/>
                </a:solidFill>
                <a:latin typeface="Arial"/>
                <a:cs typeface="Calibri"/>
              </a:rPr>
              <a:t>Авенирович</a:t>
            </a:r>
            <a:endParaRPr lang="ru-RU" sz="1800">
              <a:solidFill>
                <a:srgbClr val="FFFFFF"/>
              </a:solidFill>
              <a:latin typeface="Arial"/>
              <a:cs typeface="Calibri"/>
            </a:endParaRPr>
          </a:p>
          <a:p>
            <a:r>
              <a:rPr lang="ru-RU" sz="1800" dirty="0">
                <a:solidFill>
                  <a:srgbClr val="FFFFFF"/>
                </a:solidFill>
                <a:latin typeface="Arial"/>
                <a:cs typeface="Calibri"/>
              </a:rPr>
              <a:t>8-916-124-59-49</a:t>
            </a:r>
          </a:p>
        </p:txBody>
      </p:sp>
      <p:pic>
        <p:nvPicPr>
          <p:cNvPr id="5" name="Рисунок 5" descr="Изображение выглядит как челове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929090FA-A5A5-4650-BBF5-3F3F2C288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491" y="603291"/>
            <a:ext cx="5906653" cy="6211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5D44E7-7B13-4E2F-B399-C444BF7775CA}"/>
              </a:ext>
            </a:extLst>
          </p:cNvPr>
          <p:cNvSpPr txBox="1"/>
          <p:nvPr/>
        </p:nvSpPr>
        <p:spPr>
          <a:xfrm>
            <a:off x="602256" y="5780184"/>
            <a:ext cx="489148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latin typeface="Arial"/>
                <a:ea typeface="+mn-lt"/>
                <a:cs typeface="+mn-lt"/>
                <a:hlinkClick r:id="rId4"/>
              </a:rPr>
              <a:t>http://2015kallista.com/</a:t>
            </a:r>
            <a:endParaRPr lang="ru-RU" sz="2000" b="1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F94D2-9656-46F6-9259-31ADBE4C9AB3}"/>
              </a:ext>
            </a:extLst>
          </p:cNvPr>
          <p:cNvSpPr txBox="1"/>
          <p:nvPr/>
        </p:nvSpPr>
        <p:spPr>
          <a:xfrm>
            <a:off x="543155" y="139202"/>
            <a:ext cx="49832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latin typeface="Corbel"/>
              </a:rPr>
              <a:t>ЦЕНТР ЕДИНОБОРСТВ КАЛЛИСТА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7A395-696E-4A42-B04C-4BFA0258E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540462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chemeClr val="tx2"/>
                </a:solidFill>
                <a:latin typeface="Arial"/>
                <a:cs typeface="Arial"/>
              </a:rPr>
              <a:t>ЗЕЛЕНОГРАД ДЕТСКОЕ ИГРОВОЕ ДЗЮДО С 3 ЛЕТ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756E5-926C-4364-A47D-8D27D6670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Arial"/>
                <a:cs typeface="Arial"/>
              </a:rPr>
              <a:t>Спортивная школа дошколят Каллиста.</a:t>
            </a: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Arial"/>
                <a:ea typeface="+mn-lt"/>
                <a:cs typeface="+mn-lt"/>
              </a:rPr>
              <a:t>Эта программа базируется на ранее созданной у нас в центре - "Игровое детское дзюдо". Автор Павлов Дмитрий </a:t>
            </a:r>
            <a:r>
              <a:rPr lang="ru-RU" dirty="0" err="1">
                <a:solidFill>
                  <a:schemeClr val="tx2"/>
                </a:solidFill>
                <a:latin typeface="Arial"/>
                <a:ea typeface="+mn-lt"/>
                <a:cs typeface="+mn-lt"/>
              </a:rPr>
              <a:t>Авенирович</a:t>
            </a:r>
            <a:r>
              <a:rPr lang="ru-RU" dirty="0">
                <a:solidFill>
                  <a:schemeClr val="tx2"/>
                </a:solidFill>
                <a:latin typeface="Arial"/>
                <a:ea typeface="+mn-lt"/>
                <a:cs typeface="+mn-lt"/>
              </a:rPr>
              <a:t>, старший тренер отделения дзюдо. Создавалась и отрабатывалась программа в течении 30 лет. Спортивной основой программы является борьба самбо и дзюдо. Программа разбита на несколько этапов, что соответствует нескольким годам тренировок.</a:t>
            </a:r>
            <a:endParaRPr lang="ru-RU" dirty="0">
              <a:solidFill>
                <a:schemeClr val="tx2"/>
              </a:solidFill>
              <a:latin typeface="Arial"/>
              <a:cs typeface="Arial"/>
            </a:endParaRPr>
          </a:p>
          <a:p>
            <a:pPr marL="305435" indent="-305435"/>
            <a:endParaRPr lang="ru-RU">
              <a:solidFill>
                <a:schemeClr val="tx2"/>
              </a:solidFill>
              <a:latin typeface="Corbel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Arial"/>
                <a:cs typeface="Arial"/>
                <a:hlinkClick r:id="rId2"/>
              </a:rPr>
              <a:t>http://2015kallista.com/</a:t>
            </a:r>
            <a:endParaRPr lang="ru-RU" b="1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2" name="Рисунок 12" descr="Изображение выглядит как человек, внутренний, стена, п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25907C4-2BDD-4334-B712-54BFA49EDE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990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C3A62C-246F-46BE-99D8-29DE96A598B2}"/>
              </a:ext>
            </a:extLst>
          </p:cNvPr>
          <p:cNvSpPr txBox="1"/>
          <p:nvPr/>
        </p:nvSpPr>
        <p:spPr>
          <a:xfrm>
            <a:off x="9287219" y="4972278"/>
            <a:ext cx="274319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Детский тренер в Зеленограде 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по дзюдо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Павлов Дмитрий Авенирович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8-916-124-59-49</a:t>
            </a:r>
            <a:r>
              <a:rPr lang="en-US" b="0" i="0">
                <a:latin typeface="Arial"/>
              </a:rPr>
              <a:t>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6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4F8D-4067-49B2-A860-328201C1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500" b="1">
                <a:latin typeface="Arial"/>
                <a:cs typeface="Arial"/>
              </a:rPr>
              <a:t>ЗЕЛЕНОГРАД ДЕТСКОЕ ИГРОВОЕ ДЗЮДО С 3 ЛЕТ</a:t>
            </a:r>
            <a:endParaRPr lang="en-US" sz="2500">
              <a:ea typeface="+mj-lt"/>
              <a:cs typeface="+mj-lt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51BA3-38C2-45A3-BB71-7E37FAF7D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pPr marL="305435" indent="-305435">
              <a:lnSpc>
                <a:spcPct val="100000"/>
              </a:lnSpc>
            </a:pPr>
            <a:r>
              <a:rPr lang="ru-RU" sz="1300" dirty="0">
                <a:latin typeface="Arial"/>
                <a:ea typeface="+mn-lt"/>
                <a:cs typeface="+mn-lt"/>
              </a:rPr>
              <a:t>Первый этап это плавное введение в мир спорта. Постепенное ознакомление с правилами тренировки, с правилами поведения и безопасности. Проходят занятия в игровой форме. С группой работают два тренера. Иногда  в помощь подключаются старшие воспитанники центра. Основная цель  этапа это создание  стойкого интереса к занятиям, создание желания вернуться снова на занятия. Продолжительность занятия 60 минут. Последние 10-15 минут детям дают возможность поиграть, что бы  оставить у детей хорошее настроение.</a:t>
            </a:r>
            <a:endParaRPr lang="ru-RU" sz="1300" dirty="0">
              <a:latin typeface="Arial"/>
              <a:cs typeface="Arial"/>
            </a:endParaRPr>
          </a:p>
        </p:txBody>
      </p:sp>
      <p:pic>
        <p:nvPicPr>
          <p:cNvPr id="4" name="Рисунок 4" descr="Изображение выглядит как человек, внутренний, ребенок, мальч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3529124-A0BA-4019-AE60-F1BFDA831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4" r="14345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F41347-F9D4-466B-8367-3D3C7B06B45B}"/>
              </a:ext>
            </a:extLst>
          </p:cNvPr>
          <p:cNvSpPr txBox="1"/>
          <p:nvPr/>
        </p:nvSpPr>
        <p:spPr>
          <a:xfrm>
            <a:off x="831774" y="5972978"/>
            <a:ext cx="32756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i="0" u="sng" strike="noStrike">
                <a:solidFill>
                  <a:srgbClr val="7661CA"/>
                </a:solidFill>
                <a:latin typeface="Arial"/>
                <a:hlinkClick r:id="rId3"/>
              </a:rPr>
              <a:t>http://2015kallista.com/</a:t>
            </a:r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DB1093-AAF9-481B-8879-2F9642858146}"/>
              </a:ext>
            </a:extLst>
          </p:cNvPr>
          <p:cNvSpPr txBox="1"/>
          <p:nvPr/>
        </p:nvSpPr>
        <p:spPr>
          <a:xfrm>
            <a:off x="5165075" y="179941"/>
            <a:ext cx="274319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Детский тренер в Зеленограде 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по дзюдо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Павлов Дмитрий Авенирович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8-916-124-59-49</a:t>
            </a:r>
            <a:r>
              <a:rPr lang="en-US" b="0" i="0">
                <a:latin typeface="Arial"/>
              </a:rPr>
              <a:t>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3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66821-5666-42FA-BC76-D3EBA550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500" b="1">
                <a:latin typeface="Arial"/>
                <a:cs typeface="Arial"/>
              </a:rPr>
              <a:t>ЗЕЛЕНОГРАД ДЕТСКОЕ ИГРОВОЕ ДЗЮДО С 3 ЛЕТ</a:t>
            </a:r>
            <a:endParaRPr lang="en-US" sz="2500">
              <a:ea typeface="+mj-lt"/>
              <a:cs typeface="+mj-lt"/>
            </a:endParaRPr>
          </a:p>
        </p:txBody>
      </p:sp>
      <p:pic>
        <p:nvPicPr>
          <p:cNvPr id="4" name="Рисунок 4" descr="Изображение выглядит как человек, внутренний, малыш, держ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A165F7F-20AC-4FA4-8C70-1499D08D8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42" r="119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7B0D9C-C712-4F1B-B126-494462B14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568661" cy="3634486"/>
          </a:xfrm>
        </p:spPr>
        <p:txBody>
          <a:bodyPr>
            <a:normAutofit lnSpcReduction="10000"/>
          </a:bodyPr>
          <a:lstStyle/>
          <a:p>
            <a:pPr marL="305435" indent="-305435">
              <a:lnSpc>
                <a:spcPct val="100000"/>
              </a:lnSpc>
            </a:pPr>
            <a:r>
              <a:rPr lang="ru-RU" sz="1500" dirty="0">
                <a:latin typeface="Arial"/>
                <a:ea typeface="+mn-lt"/>
                <a:cs typeface="+mn-lt"/>
              </a:rPr>
              <a:t>Одним из важных моментов этого этапа это незаметное тестирование детей с целью определения их возможностей. Происходит всё в процессе тренировки. Детям дают разные задания, а тренер определяет кто и как их выполняет. Ни кого не выделяют и не ругают, только хвалят. По итогам разных видов тестирования для каждой группы составляется программа. То есть не детей подгоняют под программу, а программу корректируют под возможности детей. </a:t>
            </a:r>
            <a:endParaRPr lang="ru-RU" sz="15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36D1D-D3E5-42BD-8A2E-DFE786C50C7C}"/>
              </a:ext>
            </a:extLst>
          </p:cNvPr>
          <p:cNvSpPr txBox="1"/>
          <p:nvPr/>
        </p:nvSpPr>
        <p:spPr>
          <a:xfrm>
            <a:off x="8571123" y="608314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 i="0" u="sng" strike="noStrike">
                <a:solidFill>
                  <a:srgbClr val="7661CA"/>
                </a:solidFill>
                <a:latin typeface="Arial"/>
                <a:ea typeface="Arial"/>
                <a:cs typeface="Arial"/>
                <a:hlinkClick r:id="rId3"/>
              </a:rPr>
              <a:t>http://2015kallista.com/</a:t>
            </a:r>
            <a:r>
              <a:rPr lang="ru-RU" b="0" i="0">
                <a:latin typeface="Arial"/>
                <a:ea typeface="Arial"/>
                <a:cs typeface="Arial"/>
              </a:rPr>
              <a:t>​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31CB8-975F-4F1C-A621-5E44F8C0899D}"/>
              </a:ext>
            </a:extLst>
          </p:cNvPr>
          <p:cNvSpPr txBox="1"/>
          <p:nvPr/>
        </p:nvSpPr>
        <p:spPr>
          <a:xfrm>
            <a:off x="5009002" y="4852929"/>
            <a:ext cx="274319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Детский тренер в Зеленограде 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по дзюдо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Павлов Дмитрий Авенирович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8-916-124-59-49</a:t>
            </a:r>
            <a:r>
              <a:rPr lang="en-US" b="0" i="0">
                <a:latin typeface="Arial"/>
              </a:rPr>
              <a:t>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9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0CB74-2453-45E3-A0D4-D7FCF94C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967701"/>
            <a:ext cx="3568661" cy="1188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500" b="1">
                <a:latin typeface="Arial"/>
                <a:cs typeface="Arial"/>
              </a:rPr>
              <a:t>ЗЕЛЕНОГРАД ДЕТСКОЕ ИГРОВОЕ ДЗЮДО С 3 ЛЕТ</a:t>
            </a:r>
            <a:endParaRPr lang="en-US" sz="2500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ru-RU" sz="2500">
              <a:latin typeface="Corbe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653196-4F7A-426D-B611-ACC969588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96" y="1994501"/>
            <a:ext cx="3903480" cy="3980849"/>
          </a:xfrm>
        </p:spPr>
        <p:txBody>
          <a:bodyPr>
            <a:noAutofit/>
          </a:bodyPr>
          <a:lstStyle/>
          <a:p>
            <a:pPr marL="305435" indent="-305435">
              <a:lnSpc>
                <a:spcPct val="100000"/>
              </a:lnSpc>
            </a:pPr>
            <a:r>
              <a:rPr lang="ru-RU" sz="1200" dirty="0">
                <a:latin typeface="Arial"/>
                <a:ea typeface="+mn-lt"/>
                <a:cs typeface="+mn-lt"/>
              </a:rPr>
              <a:t>Обычно на этом этапе дети тренируются 2 раза в неделю по 60 минут.  Если ребёнок легко усваивает предложенную программу, то его могут перевести в другую группу с более сложными заданиями. Что входит в программу первого этапа.  Общие вопросы: это правила поведения, дисциплины, расположения в зале, соблюдение команд тренера, начала и окончания тренировки и многое другое. Физическое развитие: это акробатика, гимнастика, гибкость, игровые задания, специальные задания для борьбы. Первый этап длиться от 9 до 16 месяцев. Все ученики распределяются по группам в 15-20 человек с разницей в возрасте не более 2 лет. Количество групп не ограничено. Весь спортивный процесс на первом этапе построен по принципу общей физической подготовки.</a:t>
            </a:r>
            <a:endParaRPr lang="ru-RU" sz="1200">
              <a:latin typeface="Arial"/>
              <a:cs typeface="Arial"/>
            </a:endParaRPr>
          </a:p>
        </p:txBody>
      </p:sp>
      <p:pic>
        <p:nvPicPr>
          <p:cNvPr id="4" name="Рисунок 4" descr="Изображение выглядит как человек, внутренний, мужчина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09A32F8-511B-4192-9597-5DBBB4766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9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26D7B7-C8C2-4DFD-8BA2-0BDFA88F18BD}"/>
              </a:ext>
            </a:extLst>
          </p:cNvPr>
          <p:cNvSpPr txBox="1"/>
          <p:nvPr/>
        </p:nvSpPr>
        <p:spPr>
          <a:xfrm>
            <a:off x="1153098" y="611068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 i="0" u="sng" strike="noStrike">
                <a:solidFill>
                  <a:srgbClr val="7661CA"/>
                </a:solidFill>
                <a:latin typeface="Arial"/>
                <a:ea typeface="Arial"/>
                <a:cs typeface="Arial"/>
                <a:hlinkClick r:id="rId3"/>
              </a:rPr>
              <a:t>http://2015kallista.com/</a:t>
            </a:r>
            <a:r>
              <a:rPr lang="ru-RU" b="0" i="0">
                <a:latin typeface="Arial"/>
                <a:ea typeface="Arial"/>
                <a:cs typeface="Arial"/>
              </a:rPr>
              <a:t>​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86061-5D5F-442F-8FED-9638C50196F6}"/>
              </a:ext>
            </a:extLst>
          </p:cNvPr>
          <p:cNvSpPr txBox="1"/>
          <p:nvPr/>
        </p:nvSpPr>
        <p:spPr>
          <a:xfrm>
            <a:off x="4724400" y="1235724"/>
            <a:ext cx="274319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Детский тренер в Зеленограде 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по дзюдо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Павлов Дмитрий Авенирович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8-916-124-59-49</a:t>
            </a:r>
            <a:r>
              <a:rPr lang="en-US" b="0" i="0">
                <a:latin typeface="Arial"/>
              </a:rPr>
              <a:t>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14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37921-5E19-412D-BA7D-FD7FC9C1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500" b="1">
                <a:latin typeface="Arial"/>
                <a:cs typeface="Arial"/>
              </a:rPr>
              <a:t>ЗЕЛЕНОГРАД ДЕТСКОЕ ИГРОВОЕ ДЗЮДО С 3 ЛЕТ</a:t>
            </a:r>
            <a:endParaRPr lang="en-US" sz="2500">
              <a:ea typeface="+mj-lt"/>
              <a:cs typeface="+mj-lt"/>
            </a:endParaRPr>
          </a:p>
        </p:txBody>
      </p:sp>
      <p:pic>
        <p:nvPicPr>
          <p:cNvPr id="4" name="Рисунок 4" descr="Изображение выглядит как человек, мальчик, ребенок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17F73B6-48CD-4EA2-9756-27EE8773F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6" r="6133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6D7A6F-CFC7-4783-87E5-6362988E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568661" cy="3634486"/>
          </a:xfrm>
        </p:spPr>
        <p:txBody>
          <a:bodyPr>
            <a:normAutofit/>
          </a:bodyPr>
          <a:lstStyle/>
          <a:p>
            <a:pPr marL="305435" indent="-305435">
              <a:lnSpc>
                <a:spcPct val="100000"/>
              </a:lnSpc>
            </a:pPr>
            <a:r>
              <a:rPr lang="ru-RU" sz="1000" b="1" dirty="0">
                <a:latin typeface="Arial"/>
                <a:ea typeface="+mn-lt"/>
                <a:cs typeface="+mn-lt"/>
              </a:rPr>
              <a:t>Чем овладевают дети после первого года тренировок и что это им даёт.</a:t>
            </a:r>
            <a:endParaRPr lang="ru-RU" sz="1000" dirty="0">
              <a:latin typeface="Arial"/>
              <a:cs typeface="Arial"/>
            </a:endParaRPr>
          </a:p>
          <a:p>
            <a:pPr marL="305435" indent="-305435">
              <a:lnSpc>
                <a:spcPct val="100000"/>
              </a:lnSpc>
            </a:pPr>
            <a:r>
              <a:rPr lang="ru-RU" sz="1000" dirty="0">
                <a:latin typeface="Arial"/>
                <a:ea typeface="+mn-lt"/>
                <a:cs typeface="+mn-lt"/>
              </a:rPr>
              <a:t>Дети становятся дисциплинированными, послушными, организованными. Слушаются тренера, выполняют его команды. Все эти качества помогут им в школе  в классе и на физкультуре.</a:t>
            </a:r>
            <a:endParaRPr lang="ru-RU" sz="1000" dirty="0">
              <a:latin typeface="Arial"/>
              <a:cs typeface="Arial"/>
            </a:endParaRPr>
          </a:p>
          <a:p>
            <a:pPr marL="305435" indent="-305435">
              <a:lnSpc>
                <a:spcPct val="100000"/>
              </a:lnSpc>
            </a:pPr>
            <a:r>
              <a:rPr lang="ru-RU" sz="1000" dirty="0">
                <a:latin typeface="Arial"/>
                <a:ea typeface="+mn-lt"/>
                <a:cs typeface="+mn-lt"/>
              </a:rPr>
              <a:t>Дети привыкают переносить спортивные нагрузки (соответствующие их возрасту), что в свою очередь им поможет в других видах спорта.</a:t>
            </a:r>
            <a:endParaRPr lang="ru-RU" sz="1000" dirty="0">
              <a:latin typeface="Arial"/>
              <a:cs typeface="Arial"/>
            </a:endParaRPr>
          </a:p>
          <a:p>
            <a:pPr marL="305435" indent="-305435">
              <a:lnSpc>
                <a:spcPct val="100000"/>
              </a:lnSpc>
            </a:pPr>
            <a:r>
              <a:rPr lang="ru-RU" sz="1000" dirty="0">
                <a:latin typeface="Arial"/>
                <a:ea typeface="+mn-lt"/>
                <a:cs typeface="+mn-lt"/>
              </a:rPr>
              <a:t>Овладевают большим набором акробатических и гимнастических упражнений, многие из которых есть в школьной программе на уроке физкультуры.</a:t>
            </a:r>
            <a:endParaRPr lang="ru-RU" sz="1000" dirty="0">
              <a:latin typeface="Arial"/>
              <a:cs typeface="Arial"/>
            </a:endParaRPr>
          </a:p>
          <a:p>
            <a:pPr marL="305435" indent="-305435">
              <a:lnSpc>
                <a:spcPct val="100000"/>
              </a:lnSpc>
            </a:pPr>
            <a:r>
              <a:rPr lang="ru-RU" sz="1000" dirty="0">
                <a:latin typeface="Arial"/>
                <a:ea typeface="+mn-lt"/>
                <a:cs typeface="+mn-lt"/>
              </a:rPr>
              <a:t>Становятся более ловкими, гибкими, расширяют свои двигательные возможности, что в дальнейшем смогут использовать в любых видах спорта и на уроках физкультуры в школе.</a:t>
            </a:r>
            <a:endParaRPr lang="ru-RU" sz="1000" dirty="0">
              <a:latin typeface="Arial"/>
              <a:cs typeface="Arial"/>
            </a:endParaRPr>
          </a:p>
          <a:p>
            <a:pPr marL="305435" indent="-305435">
              <a:lnSpc>
                <a:spcPct val="100000"/>
              </a:lnSpc>
            </a:pPr>
            <a:endParaRPr lang="ru-RU" sz="10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53E0D-1072-4A15-92A1-B8C0281BD5F0}"/>
              </a:ext>
            </a:extLst>
          </p:cNvPr>
          <p:cNvSpPr txBox="1"/>
          <p:nvPr/>
        </p:nvSpPr>
        <p:spPr>
          <a:xfrm>
            <a:off x="8672111" y="587199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 i="0" u="sng" strike="noStrike">
                <a:solidFill>
                  <a:srgbClr val="7661CA"/>
                </a:solidFill>
                <a:latin typeface="Arial"/>
                <a:ea typeface="Arial"/>
                <a:cs typeface="Arial"/>
                <a:hlinkClick r:id="rId3"/>
              </a:rPr>
              <a:t>http://2015kallista.com/</a:t>
            </a:r>
            <a:r>
              <a:rPr lang="ru-RU" b="0" i="0">
                <a:latin typeface="Arial"/>
                <a:ea typeface="Arial"/>
                <a:cs typeface="Arial"/>
              </a:rPr>
              <a:t>​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16B37-2B59-49B2-8217-8005F531B9D4}"/>
              </a:ext>
            </a:extLst>
          </p:cNvPr>
          <p:cNvSpPr txBox="1"/>
          <p:nvPr/>
        </p:nvSpPr>
        <p:spPr>
          <a:xfrm>
            <a:off x="2686280" y="189122"/>
            <a:ext cx="274319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Детский тренер в Зеленограде 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по дзюдо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Павлов Дмитрий Авенирович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8-916-124-59-49</a:t>
            </a:r>
            <a:r>
              <a:rPr lang="en-US" b="0" i="0">
                <a:latin typeface="Arial"/>
              </a:rPr>
              <a:t>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4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8BC69-111A-4D6B-A0CA-E495E7B98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540462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chemeClr val="tx2"/>
                </a:solidFill>
                <a:latin typeface="Arial"/>
                <a:cs typeface="Arial"/>
              </a:rPr>
              <a:t>ЗЕЛЕНОГРАД ДЕТСКОЕ ИГРОВОЕ ДЗЮДО С 3 ЛЕТ</a:t>
            </a:r>
            <a:endParaRPr lang="en-US">
              <a:solidFill>
                <a:schemeClr val="tx2"/>
              </a:solidFill>
              <a:ea typeface="+mj-lt"/>
              <a:cs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21ACEE-104C-45B8-9D04-4634EE2D9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 lnSpcReduction="10000"/>
          </a:bodyPr>
          <a:lstStyle/>
          <a:p>
            <a:pPr marL="305435" indent="-305435">
              <a:lnSpc>
                <a:spcPct val="100000"/>
              </a:lnSpc>
            </a:pPr>
            <a:r>
              <a:rPr lang="ru-RU" dirty="0">
                <a:solidFill>
                  <a:schemeClr val="tx2"/>
                </a:solidFill>
                <a:latin typeface="Arial"/>
                <a:ea typeface="+mn-lt"/>
                <a:cs typeface="+mn-lt"/>
              </a:rPr>
              <a:t>Второй этап направлен на ознакомление с видом спорта борьба самбо и дзюдо. Этот этап программы продолжает решать поставленные задачи первого этапа с плавным переходом на спортивную специализацию. Чтобы от общей направленности перейти к специализации требуется 1-2 года тренировок. Переход от общих заданий (используемых в разных видах спорта) к специализированным (характерных для самбо и дзюдо) построен незаметно для самих детей. Продолжительность занятий остаётся прежней 60 минут но интенсивность, плотность, количество упражнений увеличивается. Количество тренировок увеличивается до трёх раз в неделю. </a:t>
            </a:r>
            <a:endParaRPr lang="ru-RU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4" name="Рисунок 4" descr="Изображение выглядит как человек, внутренний, дзюдо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7BFA5DF-04E2-451A-81A6-1B3A0D083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1" r="4634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31128-7555-4FB2-A77D-4CC01954F792}"/>
              </a:ext>
            </a:extLst>
          </p:cNvPr>
          <p:cNvSpPr txBox="1"/>
          <p:nvPr/>
        </p:nvSpPr>
        <p:spPr>
          <a:xfrm>
            <a:off x="2484304" y="596379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 i="0" u="sng" strike="noStrike">
                <a:solidFill>
                  <a:srgbClr val="7661CA"/>
                </a:solidFill>
                <a:latin typeface="Arial"/>
                <a:ea typeface="Arial"/>
                <a:cs typeface="Arial"/>
                <a:hlinkClick r:id="rId3"/>
              </a:rPr>
              <a:t>http://2015kallista.com/</a:t>
            </a:r>
            <a:r>
              <a:rPr lang="ru-RU" b="0" i="0">
                <a:latin typeface="Arial"/>
                <a:ea typeface="Arial"/>
                <a:cs typeface="Arial"/>
              </a:rPr>
              <a:t>​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7D018-68AF-46E9-BD13-0F91BCE0F2F6}"/>
              </a:ext>
            </a:extLst>
          </p:cNvPr>
          <p:cNvSpPr txBox="1"/>
          <p:nvPr/>
        </p:nvSpPr>
        <p:spPr>
          <a:xfrm>
            <a:off x="7579605" y="42230"/>
            <a:ext cx="274319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Детский тренер в Зеленограде 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по дзюдо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Павлов Дмитрий Авенирович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8-916-124-59-49</a:t>
            </a:r>
            <a:r>
              <a:rPr lang="en-US" b="0" i="0">
                <a:latin typeface="Arial"/>
              </a:rPr>
              <a:t>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2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5256-A6D5-4162-BF17-49D6E6F1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540462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2"/>
                </a:solidFill>
                <a:latin typeface="Arial"/>
                <a:cs typeface="Arial"/>
              </a:rPr>
              <a:t>ЗЕЛЕНОГРАД ДЕТСКОЕ ИГРОВОЕ ДЗЮДО С 3 ЛЕТ</a:t>
            </a:r>
            <a:endParaRPr lang="en-US" dirty="0">
              <a:solidFill>
                <a:schemeClr val="tx2"/>
              </a:solidFill>
              <a:ea typeface="+mj-lt"/>
              <a:cs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BBC59-95EA-4DF5-A88F-64DCF98A1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 lnSpcReduction="10000"/>
          </a:bodyPr>
          <a:lstStyle/>
          <a:p>
            <a:pPr marL="305435" indent="-305435">
              <a:lnSpc>
                <a:spcPct val="100000"/>
              </a:lnSpc>
            </a:pPr>
            <a:r>
              <a:rPr lang="ru-RU" dirty="0">
                <a:solidFill>
                  <a:schemeClr val="tx2"/>
                </a:solidFill>
                <a:latin typeface="Arial"/>
                <a:ea typeface="+mn-lt"/>
                <a:cs typeface="+mn-lt"/>
              </a:rPr>
              <a:t>На этом этапе решается главная задача безопасности это умение падать и при этом не только не травмироваться но и получать удовольствие от выполняемых упражнений. Тема безопасности в нашем центре стоит на первом месте. Упражнения не соответствующие возрасту ребёнка полностью исключаются или максимально страхуются тренером. Плавный переход на специализацию по теме борьба самбо и дзюдо длиться 1-2 года. На этом этапе появляются первые приёмы, первые внутри клубные соревнования ( по упрощённым правилам). Участие в соревнованиях это отдельная тема о ней мы расскажем позже.</a:t>
            </a:r>
            <a:endParaRPr lang="ru-RU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4" name="Рисунок 4" descr="Изображение выглядит как человек, мужчина, носит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358871C-70DB-4B25-ABBC-5BA1569C5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5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CD36DF-6EC9-432C-BFC4-76DD8F88302A}"/>
              </a:ext>
            </a:extLst>
          </p:cNvPr>
          <p:cNvSpPr txBox="1"/>
          <p:nvPr/>
        </p:nvSpPr>
        <p:spPr>
          <a:xfrm>
            <a:off x="2603653" y="593625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 i="0" u="sng" strike="noStrike">
                <a:solidFill>
                  <a:srgbClr val="7661CA"/>
                </a:solidFill>
                <a:latin typeface="Arial"/>
                <a:ea typeface="Arial"/>
                <a:cs typeface="Arial"/>
                <a:hlinkClick r:id="rId3"/>
              </a:rPr>
              <a:t>http://2015kallista.com/</a:t>
            </a:r>
            <a:r>
              <a:rPr lang="ru-RU" b="0" i="0">
                <a:latin typeface="Arial"/>
                <a:ea typeface="Arial"/>
                <a:cs typeface="Arial"/>
              </a:rPr>
              <a:t>​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78A46-DBD1-4BE0-A12B-4757C772822B}"/>
              </a:ext>
            </a:extLst>
          </p:cNvPr>
          <p:cNvSpPr txBox="1"/>
          <p:nvPr/>
        </p:nvSpPr>
        <p:spPr>
          <a:xfrm>
            <a:off x="7634689" y="5009001"/>
            <a:ext cx="274319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Детский тренер в Зеленограде 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по дзюдо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Павлов Дмитрий Авенирович</a:t>
            </a:r>
            <a:r>
              <a:rPr lang="ru-RU" b="0" i="0">
                <a:latin typeface="Arial"/>
              </a:rPr>
              <a:t>​</a:t>
            </a:r>
          </a:p>
          <a:p>
            <a:pPr algn="l" rtl="0"/>
            <a:r>
              <a:rPr lang="ru-RU" b="0" i="0" u="none" strike="noStrike" cap="all">
                <a:solidFill>
                  <a:srgbClr val="FFFFFF"/>
                </a:solidFill>
                <a:latin typeface="Arial"/>
              </a:rPr>
              <a:t>8-916-124-59-49</a:t>
            </a:r>
            <a:r>
              <a:rPr lang="en-US" b="0" i="0">
                <a:latin typeface="Arial"/>
              </a:rPr>
              <a:t>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8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86FD0-7701-48AA-9DDB-881E5AAE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2142"/>
          </a:xfrm>
        </p:spPr>
        <p:txBody>
          <a:bodyPr/>
          <a:lstStyle/>
          <a:p>
            <a:pPr algn="ctr"/>
            <a:r>
              <a:rPr lang="ru-RU" dirty="0">
                <a:latin typeface="Corbel"/>
              </a:rPr>
              <a:t>ЗАПИСАТЬСЯ В ЦЕНТР ЕДИНОБОРСТВ КАЛЛИСТА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4B087-EC32-4481-8B98-C8760C11E98F}"/>
              </a:ext>
            </a:extLst>
          </p:cNvPr>
          <p:cNvSpPr txBox="1"/>
          <p:nvPr/>
        </p:nvSpPr>
        <p:spPr>
          <a:xfrm>
            <a:off x="4338810" y="597297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 i="0" u="sng" strike="noStrike">
                <a:solidFill>
                  <a:srgbClr val="7661CA"/>
                </a:solidFill>
                <a:latin typeface="Arial"/>
                <a:ea typeface="Arial"/>
                <a:cs typeface="Arial"/>
                <a:hlinkClick r:id="rId2"/>
              </a:rPr>
              <a:t>http://2015kallista.com/</a:t>
            </a:r>
            <a:r>
              <a:rPr lang="ru-RU" b="0" i="0">
                <a:latin typeface="Arial"/>
                <a:ea typeface="Arial"/>
                <a:cs typeface="Arial"/>
              </a:rPr>
              <a:t>​</a:t>
            </a:r>
            <a:endParaRPr lang="ru-RU"/>
          </a:p>
        </p:txBody>
      </p:sp>
      <p:pic>
        <p:nvPicPr>
          <p:cNvPr id="9" name="Рисунок 9" descr="Изображение выглядит как внутренний, здание, стол, фотография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048B462-77F0-461E-AE2B-5132CFB29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84" y="1830535"/>
            <a:ext cx="11547512" cy="37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7080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C2441"/>
      </a:dk2>
      <a:lt2>
        <a:srgbClr val="E2E8E6"/>
      </a:lt2>
      <a:accent1>
        <a:srgbClr val="CA466E"/>
      </a:accent1>
      <a:accent2>
        <a:srgbClr val="B83493"/>
      </a:accent2>
      <a:accent3>
        <a:srgbClr val="B846CA"/>
      </a:accent3>
      <a:accent4>
        <a:srgbClr val="7136B9"/>
      </a:accent4>
      <a:accent5>
        <a:srgbClr val="4A46CA"/>
      </a:accent5>
      <a:accent6>
        <a:srgbClr val="3467B8"/>
      </a:accent6>
      <a:hlink>
        <a:srgbClr val="7661CA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DividendVTI</vt:lpstr>
      <vt:lpstr>Зеленоград детское игровое дзюдо</vt:lpstr>
      <vt:lpstr>ЗЕЛЕНОГРАД ДЕТСКОЕ ИГРОВОЕ ДЗЮДО С 3 ЛЕТ</vt:lpstr>
      <vt:lpstr>ЗЕЛЕНОГРАД ДЕТСКОЕ ИГРОВОЕ ДЗЮДО С 3 ЛЕТ</vt:lpstr>
      <vt:lpstr>ЗЕЛЕНОГРАД ДЕТСКОЕ ИГРОВОЕ ДЗЮДО С 3 ЛЕТ</vt:lpstr>
      <vt:lpstr>ЗЕЛЕНОГРАД ДЕТСКОЕ ИГРОВОЕ ДЗЮДО С 3 ЛЕТ </vt:lpstr>
      <vt:lpstr>ЗЕЛЕНОГРАД ДЕТСКОЕ ИГРОВОЕ ДЗЮДО С 3 ЛЕТ</vt:lpstr>
      <vt:lpstr>ЗЕЛЕНОГРАД ДЕТСКОЕ ИГРОВОЕ ДЗЮДО С 3 ЛЕТ</vt:lpstr>
      <vt:lpstr>ЗЕЛЕНОГРАД ДЕТСКОЕ ИГРОВОЕ ДЗЮДО С 3 ЛЕТ</vt:lpstr>
      <vt:lpstr>ЗАПИСАТЬСЯ В ЦЕНТР ЕДИНОБОРСТВ КАЛЛИСТА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317</cp:revision>
  <dcterms:created xsi:type="dcterms:W3CDTF">2012-07-30T23:42:41Z</dcterms:created>
  <dcterms:modified xsi:type="dcterms:W3CDTF">2019-10-03T20:35:08Z</dcterms:modified>
</cp:coreProperties>
</file>