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dd4912603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dd4912603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dd4912603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dd4912603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dd4912603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dd4912603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dd4912603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dd4912603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dd4912603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dd4912603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dd4912603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dd4912603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dd4912603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dd4912603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ользовательский макет">
  <p:cSld name="AUTOLAYOUT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0"/>
            <a:ext cx="9144000" cy="3460200"/>
          </a:xfrm>
          <a:prstGeom prst="rect">
            <a:avLst/>
          </a:prstGeom>
          <a:solidFill>
            <a:srgbClr val="336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3"/>
          <p:cNvSpPr/>
          <p:nvPr/>
        </p:nvSpPr>
        <p:spPr>
          <a:xfrm rot="-5400000">
            <a:off x="5684575" y="600"/>
            <a:ext cx="3460200" cy="3459000"/>
          </a:xfrm>
          <a:prstGeom prst="rtTriangle">
            <a:avLst/>
          </a:prstGeom>
          <a:solidFill>
            <a:srgbClr val="FFFFFF">
              <a:alpha val="4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>
            <a:off x="324475" y="465975"/>
            <a:ext cx="5124300" cy="2841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24475" y="3612602"/>
            <a:ext cx="5124300" cy="130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13.png"/><Relationship Id="rId6" Type="http://schemas.openxmlformats.org/officeDocument/2006/relationships/hyperlink" Target="http://2015kallista.com/" TargetMode="External"/><Relationship Id="rId7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5.jpg"/><Relationship Id="rId6" Type="http://schemas.openxmlformats.org/officeDocument/2006/relationships/hyperlink" Target="http://2015kallista.com/" TargetMode="External"/><Relationship Id="rId7" Type="http://schemas.openxmlformats.org/officeDocument/2006/relationships/hyperlink" Target="http://2015kallista.com/" TargetMode="External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hyperlink" Target="http://2015kallista.com/" TargetMode="External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1.jpg"/><Relationship Id="rId5" Type="http://schemas.openxmlformats.org/officeDocument/2006/relationships/hyperlink" Target="http://2015kallista.com/" TargetMode="External"/><Relationship Id="rId6" Type="http://schemas.openxmlformats.org/officeDocument/2006/relationships/hyperlink" Target="http://2015kallista.com/" TargetMode="External"/><Relationship Id="rId7" Type="http://schemas.openxmlformats.org/officeDocument/2006/relationships/hyperlink" Target="http://2015kallista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hyperlink" Target="http://2015kallista.com/" TargetMode="External"/><Relationship Id="rId6" Type="http://schemas.openxmlformats.org/officeDocument/2006/relationships/hyperlink" Target="http://2015kallista.com/" TargetMode="External"/><Relationship Id="rId7" Type="http://schemas.openxmlformats.org/officeDocument/2006/relationships/hyperlink" Target="http://2015kallista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3.jpg"/><Relationship Id="rId5" Type="http://schemas.openxmlformats.org/officeDocument/2006/relationships/hyperlink" Target="http://2015kallista.com/" TargetMode="External"/><Relationship Id="rId6" Type="http://schemas.openxmlformats.org/officeDocument/2006/relationships/hyperlink" Target="http://2015kallista.com/" TargetMode="External"/><Relationship Id="rId7" Type="http://schemas.openxmlformats.org/officeDocument/2006/relationships/hyperlink" Target="http://2015kallista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2015kallista.com/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2015kallista@mail.ru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172075" y="465975"/>
            <a:ext cx="6017100" cy="28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Зеленоград.</a:t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/>
              <a:t>Школа </a:t>
            </a:r>
            <a:r>
              <a:rPr lang="ru" sz="3000"/>
              <a:t>спортивного </a:t>
            </a:r>
            <a:r>
              <a:rPr b="1" lang="ru" sz="3000"/>
              <a:t>дзюдо.</a:t>
            </a:r>
            <a:endParaRPr b="1" sz="3000"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24475" y="3612602"/>
            <a:ext cx="5124300" cy="1302600"/>
          </a:xfrm>
          <a:prstGeom prst="rect">
            <a:avLst/>
          </a:prstGeom>
          <a:solidFill>
            <a:srgbClr val="FFFFFF">
              <a:alpha val="43920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Записаться. Заниматься. </a:t>
            </a:r>
            <a:endParaRPr b="1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Выступать на соревнованиях.</a:t>
            </a:r>
            <a:endParaRPr b="1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Стать чемпионом.</a:t>
            </a:r>
            <a:endParaRPr b="1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Получить спортивный разряд и звание.</a:t>
            </a:r>
            <a:endParaRPr b="1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200" y="321125"/>
            <a:ext cx="5001350" cy="15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3424" y="3845800"/>
            <a:ext cx="3724901" cy="9700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6034100" y="1547975"/>
            <a:ext cx="66840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7506" y="321125"/>
            <a:ext cx="3631894" cy="28415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5802025" y="3091325"/>
            <a:ext cx="32175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</a:t>
            </a:r>
            <a:r>
              <a:rPr b="1" lang="ru" u="sng">
                <a:solidFill>
                  <a:srgbClr val="FFFFFF"/>
                </a:solidFill>
                <a:hlinkClick r:id="rId6"/>
              </a:rPr>
              <a:t>2015kallista.com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1273" y="321125"/>
            <a:ext cx="1293053" cy="88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Доступность.Простота.Профессионализм.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2066875"/>
            <a:ext cx="8520600" cy="2445900"/>
          </a:xfrm>
          <a:prstGeom prst="rect">
            <a:avLst/>
          </a:prstGeom>
          <a:solidFill>
            <a:srgbClr val="3367D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Созданные программы обучения доступны для любого возраста:</a:t>
            </a:r>
            <a:endParaRPr>
              <a:solidFill>
                <a:schemeClr val="lt1"/>
              </a:solidFill>
            </a:endParaRPr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ru" sz="1400">
                <a:solidFill>
                  <a:schemeClr val="lt1"/>
                </a:solidFill>
              </a:rPr>
              <a:t>с 3 до 5 лет - Игровое детское дзюдо и Спортивная школа дошколят.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ru" sz="1400">
                <a:solidFill>
                  <a:schemeClr val="lt1"/>
                </a:solidFill>
              </a:rPr>
              <a:t>с 6 до 8 лет - начальное базовое дзюдо с элементами борьбы.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ru" sz="1400">
                <a:solidFill>
                  <a:schemeClr val="lt1"/>
                </a:solidFill>
              </a:rPr>
              <a:t>с 9 до 12 лет - базовое дзюдо. Подготовка к соревнованиям.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ru" sz="1400">
                <a:solidFill>
                  <a:schemeClr val="lt1"/>
                </a:solidFill>
              </a:rPr>
              <a:t>с 13 до 16 лет - углублённое изучение дзюдо. 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ru" sz="1400">
                <a:solidFill>
                  <a:schemeClr val="lt1"/>
                </a:solidFill>
              </a:rPr>
              <a:t>Выступление на международных соревнованиях, пер -ве России.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ru" sz="1400">
                <a:solidFill>
                  <a:schemeClr val="lt1"/>
                </a:solidFill>
              </a:rPr>
              <a:t>с 16 до 23 лет - профессиональное дзюдо.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ru" sz="1400">
                <a:solidFill>
                  <a:schemeClr val="lt1"/>
                </a:solidFill>
              </a:rPr>
              <a:t>с  24 лет  и старше дзюдо для своего удовольствия. Без ограничений в возрасте.</a:t>
            </a:r>
            <a:endParaRPr sz="1400">
              <a:solidFill>
                <a:schemeClr val="lt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56212"/>
            <a:ext cx="2649751" cy="819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4750" y="1056200"/>
            <a:ext cx="2649782" cy="819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7350" y="1056200"/>
            <a:ext cx="2649749" cy="81975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8" name="Google Shape;78;p15"/>
          <p:cNvSpPr txBox="1"/>
          <p:nvPr/>
        </p:nvSpPr>
        <p:spPr>
          <a:xfrm>
            <a:off x="3222675" y="4620500"/>
            <a:ext cx="5279700" cy="272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rgbClr val="3367D6"/>
                </a:solidFill>
                <a:hlinkClick r:id="rId6"/>
              </a:rPr>
              <a:t>Зеленоград. Школа спортивного дзюдо. </a:t>
            </a:r>
            <a:r>
              <a:rPr lang="ru" u="sng">
                <a:solidFill>
                  <a:srgbClr val="3367D6"/>
                </a:solidFill>
                <a:hlinkClick r:id="rId7"/>
              </a:rPr>
              <a:t>2015kallista.com</a:t>
            </a:r>
            <a:endParaRPr>
              <a:solidFill>
                <a:srgbClr val="3367D6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68000" y="3933025"/>
            <a:ext cx="1721820" cy="117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Зеленоград. Дзюдо.Тренерский коллектив.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152475"/>
            <a:ext cx="3700800" cy="3716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Павлов Дмитрий Авенирович.</a:t>
            </a:r>
            <a:endParaRPr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Проводит обучение у детей 3-5 лет. По программе “Спортивная школа дошколят”. “Игровое детское дзюдо”.</a:t>
            </a:r>
            <a:endParaRPr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Тренирует спортсменов 13 - 16 лет.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3100" y="1093925"/>
            <a:ext cx="3631819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211450" y="4348425"/>
            <a:ext cx="5642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u="sng">
                <a:solidFill>
                  <a:srgbClr val="3367D6"/>
                </a:solidFill>
                <a:hlinkClick r:id="rId4"/>
              </a:rPr>
              <a:t>Зеленоград. Школа спортивного дзюдо. 2015kallista.com</a:t>
            </a:r>
            <a:endParaRPr>
              <a:solidFill>
                <a:srgbClr val="3367D6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5600" y="46825"/>
            <a:ext cx="1721820" cy="117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Зеленоград. Дзюдо.Тренерский коллектив.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5883850" y="1152475"/>
            <a:ext cx="2948400" cy="2651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Дрожжин Игорь Сергеевич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Проводит обучение у детей 7-10 лет. По программе “Спортивное базовое дзюдо”.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Помогает вести группу 3-5 лет.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5600" y="46825"/>
            <a:ext cx="1721820" cy="117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5731461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6225725" y="4062050"/>
            <a:ext cx="2424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rgbClr val="3367D6"/>
                </a:solidFill>
                <a:hlinkClick r:id="rId5"/>
              </a:rPr>
              <a:t>Зеленоград. </a:t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rgbClr val="3367D6"/>
                </a:solidFill>
                <a:hlinkClick r:id="rId6"/>
              </a:rPr>
              <a:t>Школа спортивного дзюдо. </a:t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u="sng">
                <a:solidFill>
                  <a:srgbClr val="3367D6"/>
                </a:solidFill>
                <a:hlinkClick r:id="rId7"/>
              </a:rPr>
              <a:t>2015kallista.com</a:t>
            </a:r>
            <a:endParaRPr>
              <a:solidFill>
                <a:srgbClr val="3367D6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Зеленоград. Дзюдо.Тренерский коллектив.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167975" y="1152475"/>
            <a:ext cx="3084600" cy="25572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Плигускин Алексей Владимирович</a:t>
            </a:r>
            <a:r>
              <a:rPr lang="ru" sz="1400"/>
              <a:t> </a:t>
            </a:r>
            <a:endParaRPr sz="1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Проводит обучение у детей 7-10 лет. По программе “Спортивное базовое дзюдо”.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Помогает вести группу 3-5 лет.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5600" y="46825"/>
            <a:ext cx="1721820" cy="117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2575" y="1152475"/>
            <a:ext cx="5428949" cy="3619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311700" y="3946225"/>
            <a:ext cx="2940900" cy="10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u="sng">
                <a:solidFill>
                  <a:srgbClr val="3367D6"/>
                </a:solidFill>
                <a:hlinkClick r:id="rId5"/>
              </a:rPr>
              <a:t>Зеленоград.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u="sng">
                <a:solidFill>
                  <a:srgbClr val="3367D6"/>
                </a:solidFill>
                <a:hlinkClick r:id="rId6"/>
              </a:rPr>
              <a:t>Школа спортивного дзюдо.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u="sng">
                <a:solidFill>
                  <a:srgbClr val="3367D6"/>
                </a:solidFill>
                <a:hlinkClick r:id="rId7"/>
              </a:rPr>
              <a:t>2015kallista.com</a:t>
            </a:r>
            <a:endParaRPr>
              <a:solidFill>
                <a:srgbClr val="3367D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Зеленоград. Дзюдо.Тренерский коллектив.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6082600" y="1152475"/>
            <a:ext cx="2749800" cy="1894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Петров Павел Валентинович</a:t>
            </a:r>
            <a:endParaRPr sz="1400">
              <a:solidFill>
                <a:schemeClr val="dk1"/>
              </a:solidFill>
            </a:endParaRPr>
          </a:p>
          <a:p>
            <a:pPr indent="0" lvl="0" mar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Занимается подготовкой сборной команды по дзюдо Центра единоборств Каллиста.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5600" y="46825"/>
            <a:ext cx="1721820" cy="117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5777800" cy="376459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6332800" y="2905250"/>
            <a:ext cx="2399400" cy="20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rgbClr val="3367D6"/>
                </a:solidFill>
                <a:hlinkClick r:id="rId5"/>
              </a:rPr>
              <a:t>Зеленоград.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rgbClr val="3367D6"/>
                </a:solidFill>
                <a:hlinkClick r:id="rId6"/>
              </a:rPr>
              <a:t>Школа спортивного дзюдо.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rgbClr val="3367D6"/>
                </a:solidFill>
                <a:hlinkClick r:id="rId7"/>
              </a:rPr>
              <a:t>2015kallista.com</a:t>
            </a:r>
            <a:endParaRPr>
              <a:solidFill>
                <a:srgbClr val="3367D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Зеленоград. Тренер. Вакансии.</a:t>
            </a:r>
            <a:endParaRPr/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000">
                <a:solidFill>
                  <a:schemeClr val="dk1"/>
                </a:solidFill>
              </a:rPr>
              <a:t>Зеленоград. Приглашаем тренера и педагога.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dk1"/>
                </a:solidFill>
              </a:rPr>
              <a:t>Работа в Зеленограде.  </a:t>
            </a:r>
            <a:r>
              <a:rPr lang="ru" sz="1400">
                <a:solidFill>
                  <a:schemeClr val="dk1"/>
                </a:solidFill>
              </a:rPr>
              <a:t>Центр единоборств Каллиста</a:t>
            </a:r>
            <a:r>
              <a:rPr lang="ru" sz="1400" u="sng">
                <a:solidFill>
                  <a:srgbClr val="3367D6"/>
                </a:solidFill>
                <a:hlinkClick r:id="rId3"/>
              </a:rPr>
              <a:t> 2015kallista.com</a:t>
            </a:r>
            <a:endParaRPr sz="1400">
              <a:solidFill>
                <a:srgbClr val="3367D6"/>
              </a:solidFill>
            </a:endParaRPr>
          </a:p>
          <a:p>
            <a:pPr indent="0" lvl="0" marL="0" rtl="0">
              <a:spcBef>
                <a:spcPts val="2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 	Центр единоборств Каллиста приглашает тренера по спортивным единоборствам и физическому воспитанию (можно со своей группой). Обязанности:проведение спортивных занятий с детьми и взрослыми;проведение спортивных мероприятий;</a:t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проведение городского лагеря;проведение индивидуальных занятий.Опыт преподавательской работы от 3 лет.Наличие спортивного звания не обязательно.График работы свободный, неполный день.Зарплата сдельная, зависит от количества занимающихся.Приглашаются бывшие спортсмены.</a:t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  	Перечень единоборств: Армспорт, Бокс, Вин-Чунь, Вольная борьба, Вьет Во Дао, Грэпплинг, Дзюдо, Джиу-джитсу, Джит Кун-До, Капоэйра, Карате (все стили), Кудо, Кикбоксинг, Классическая борьба, Самбо, Сёриндзи-кэмпо, Сумо, Тайский бокс (Муай-тай), Тхэквондо (все направления), Ушу, Ушу-саньшоу, Тайцзицюань, Хапкидо, Кендо, Кобудо, Боевое самбо, Рукопашный бой, Армейский рукопашный бой, Айкидо, Капоэйра, Кураш, Кэндо.Кроме этого приглашаются педагоги, работающие с детьми и взрослыми не имеющих отношение к спортивным единоборствам. Любое досуговое направление. Центр единоборств Каллиста рассмотрит все деловые предложения .</a:t>
            </a:r>
            <a:endParaRPr sz="11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Все вопросы можно выяснить +7-916-124-59-49 Дмитрий Авенирович. 2015kallista@mail.ru</a:t>
            </a: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5600" y="46825"/>
            <a:ext cx="1721820" cy="117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Зеленоград. Записаться в центр единоборств.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152475"/>
            <a:ext cx="8520600" cy="2249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Записаться в центр единоборств можно всегда без ограничений. Запись проходит круглый год. Сделать это можно следующими способами: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по телефону +7(916)1245949 или +7(919)1056942 (общий для всех видов спорта) или позвонив тренеру выбрав единоборство на сайте.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Напишите СМС +7(916)1245949 или +7(919)1056942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Напишите письмо </a:t>
            </a:r>
            <a:r>
              <a:rPr lang="ru" sz="1200" u="sng">
                <a:solidFill>
                  <a:schemeClr val="hlink"/>
                </a:solidFill>
                <a:hlinkClick r:id="rId3"/>
              </a:rPr>
              <a:t>2015kallista@mail.ru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</a:rPr>
              <a:t>Центр расположен по адресу: Зеленоград п. Андреевка у. Жилинская д.3Б (500 метров в область от магазина «Ашан»), здание гостиницы «Андреевка». Центр открыт с 17.00 до 22.00 (ежедневно). В субботу и воскресение с 10.00.</a:t>
            </a:r>
            <a:endParaRPr sz="12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0775" y="160925"/>
            <a:ext cx="1721820" cy="117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750" y="3305175"/>
            <a:ext cx="85725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