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40ECE6-40BC-4961-892A-DC0FCECD62EC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327BBA-A3C4-40CB-8020-6D972F50DB2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rom-ecologi.ru/?p=1720" TargetMode="External"/><Relationship Id="rId2" Type="http://schemas.openxmlformats.org/officeDocument/2006/relationships/hyperlink" Target="http://omop.su/2004/01/5864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ienceland.info/geography6/lithosphere" TargetMode="External"/><Relationship Id="rId4" Type="http://schemas.openxmlformats.org/officeDocument/2006/relationships/hyperlink" Target="http://coral-sea-otel.ru/page/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Земная кора – верхняя часть литосферы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9590" y="4869160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Урок географии 5 класс</a:t>
            </a:r>
          </a:p>
          <a:p>
            <a:r>
              <a:rPr lang="ru-RU" dirty="0" smtClean="0"/>
              <a:t>Автор </a:t>
            </a:r>
            <a:r>
              <a:rPr lang="ru-RU" dirty="0" err="1" smtClean="0"/>
              <a:t>Ширшонкова</a:t>
            </a:r>
            <a:r>
              <a:rPr lang="ru-RU" dirty="0" smtClean="0"/>
              <a:t> Елена Николаевна, учитель географии МАОУ лицея №10 г. Советска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2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26837" r="20203" b="102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r>
              <a:rPr lang="ru-RU" dirty="0" smtClean="0"/>
              <a:t>Вопросы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Что находится в центре Земли, согласно современным представлениям?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Твердая оболочка Земли.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Какую часть Земли можно сравнить с кожурой яблока?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В переводе «покрывало»?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Кто является автором научной работы «О слоях земных»?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Жесткий, устойчивый, малоподвижный блок?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Слой какой горной породы отсутствует в структуре океанической коры?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К каким видам сил относятся вода, ветер и т.п.?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Неровности земной поверхности?</a:t>
            </a:r>
          </a:p>
          <a:p>
            <a:pPr marL="514350" indent="-514350" algn="just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82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t="26838" r="21293" b="106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1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§ 20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Задание 10 письменно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/>
          <a:lstStyle/>
          <a:p>
            <a:r>
              <a:rPr lang="ru-RU" dirty="0" smtClean="0"/>
              <a:t>Рисунок «Внутреннее строение Земли» </a:t>
            </a:r>
            <a:r>
              <a:rPr lang="en-US" dirty="0" smtClean="0">
                <a:hlinkClick r:id="rId2"/>
              </a:rPr>
              <a:t>http://omop.su/2004/01/5864.php</a:t>
            </a:r>
            <a:endParaRPr lang="ru-RU" dirty="0" smtClean="0"/>
          </a:p>
          <a:p>
            <a:r>
              <a:rPr lang="ru-RU" dirty="0" smtClean="0"/>
              <a:t>Иллюстрация «Внутреннее строение Земли» </a:t>
            </a:r>
            <a:r>
              <a:rPr lang="en-US" dirty="0" smtClean="0">
                <a:hlinkClick r:id="rId3"/>
              </a:rPr>
              <a:t>http://prom-ecologi.ru/?p=1720</a:t>
            </a:r>
            <a:endParaRPr lang="ru-RU" dirty="0" smtClean="0"/>
          </a:p>
          <a:p>
            <a:r>
              <a:rPr lang="ru-RU" dirty="0" smtClean="0"/>
              <a:t>Фото «Литосфера»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coral-sea-otel.ru/page/4</a:t>
            </a:r>
            <a:endParaRPr lang="ru-RU" dirty="0" smtClean="0"/>
          </a:p>
          <a:p>
            <a:r>
              <a:rPr lang="ru-RU" dirty="0">
                <a:hlinkClick r:id="rId5"/>
              </a:rPr>
              <a:t>Из чего состоит литосфера? Науколандияhttp://scienceland.info/geography6/lithosphere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6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. 4. ВНУТРЕННЕЕ СТРОЕНИЕ ЗЕМЛ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393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ferat.ru/cache/referats/19732/image1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12640" y="1700808"/>
            <a:ext cx="253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+2000°С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221088"/>
            <a:ext cx="2537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+4000°С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Ленусик\AppData\Local\Microsoft\Windows\Temporary Internet Files\Content.IE5\HR0HGYYV\MC9004417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24138"/>
            <a:ext cx="3059832" cy="31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0755" r="10587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05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>Литосфера –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твердая </a:t>
            </a:r>
            <a:r>
              <a:rPr lang="ru-RU" sz="3600" b="1" dirty="0"/>
              <a:t>оболочка Земли</a:t>
            </a:r>
            <a:endParaRPr lang="ru-RU" sz="3600" b="1" dirty="0"/>
          </a:p>
        </p:txBody>
      </p:sp>
      <p:pic>
        <p:nvPicPr>
          <p:cNvPr id="4" name="Объект 3" descr="Литосфер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250" y="1600200"/>
            <a:ext cx="712750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осой и рыжи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0" y="1412776"/>
            <a:ext cx="918653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3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913"/>
            <a:ext cx="9144000" cy="66690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Силы, влияющие на земную кору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47664" y="764303"/>
            <a:ext cx="504056" cy="12961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732240" y="764303"/>
            <a:ext cx="504056" cy="129614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8735" y="2059394"/>
            <a:ext cx="2949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внутренние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1579" y="2120949"/>
            <a:ext cx="1845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внешние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2532" y="2705725"/>
            <a:ext cx="34563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Землетрясения, извержения вулканов, движения литосферных  плит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56075" y="2705725"/>
            <a:ext cx="345638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Ветер, вода, температура, растения и животные, человек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6251" y="5661248"/>
            <a:ext cx="510909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Создают и разрушают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неровности на Земле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290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556792"/>
            <a:ext cx="8229600" cy="2664296"/>
          </a:xfrm>
        </p:spPr>
        <p:txBody>
          <a:bodyPr/>
          <a:lstStyle/>
          <a:p>
            <a:r>
              <a:rPr lang="ru-RU" dirty="0" smtClean="0"/>
              <a:t>Рельеф- неровности земной поверхности </a:t>
            </a:r>
            <a:endParaRPr lang="ru-RU" dirty="0"/>
          </a:p>
        </p:txBody>
      </p:sp>
      <p:pic>
        <p:nvPicPr>
          <p:cNvPr id="4" name="Рисунок 3" descr="земля &quot; Страница 8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2"/>
            <a:ext cx="3690292" cy="2718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Назад - Фото 1616/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90" y="4304799"/>
            <a:ext cx="3618284" cy="255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сновные формы рельефа - Планета Земля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4172"/>
            <a:ext cx="3690292" cy="249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D Nature Background HD Wallpapers Plu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90" y="21742"/>
            <a:ext cx="3630440" cy="2718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9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Литосферные плиты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8112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3600" dirty="0">
                <a:solidFill>
                  <a:schemeClr val="tx1"/>
                </a:solidFill>
              </a:rPr>
              <a:t>Ж</a:t>
            </a:r>
            <a:r>
              <a:rPr lang="ru-RU" sz="3600" dirty="0" smtClean="0">
                <a:solidFill>
                  <a:schemeClr val="tx1"/>
                </a:solidFill>
              </a:rPr>
              <a:t>есткие, устойчивые, малоподвижные блоки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</a:rPr>
              <a:t>Плиты разделены разломами (зоны землетрясений)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</a:rPr>
              <a:t>Плиты располагаются на пластичном слое верхней мантии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solidFill>
                  <a:schemeClr val="tx1"/>
                </a:solidFill>
              </a:rPr>
              <a:t>Скорость передвижения 1-3 см/год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 чего состоит литосфера? Науколанд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6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</TotalTime>
  <Words>205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Земная кора – верхняя часть литосферы</vt:lpstr>
      <vt:lpstr>Презентация PowerPoint</vt:lpstr>
      <vt:lpstr>Презентация PowerPoint</vt:lpstr>
      <vt:lpstr>Презентация PowerPoint</vt:lpstr>
      <vt:lpstr> Литосфера –  твердая оболочка Земли</vt:lpstr>
      <vt:lpstr>Презентация PowerPoint</vt:lpstr>
      <vt:lpstr>Рельеф- неровности земной поверхности </vt:lpstr>
      <vt:lpstr>Литосферные плиты</vt:lpstr>
      <vt:lpstr>Презентация PowerPoint</vt:lpstr>
      <vt:lpstr>Презентация PowerPoint</vt:lpstr>
      <vt:lpstr>Вопросы </vt:lpstr>
      <vt:lpstr>Презентация PowerPoint</vt:lpstr>
      <vt:lpstr>Домашнее задание</vt:lpstr>
      <vt:lpstr>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Земная кора – верхняя часть литосферы</dc:title>
  <dc:creator>Ленусик</dc:creator>
  <cp:lastModifiedBy>Ленусик</cp:lastModifiedBy>
  <cp:revision>9</cp:revision>
  <dcterms:created xsi:type="dcterms:W3CDTF">2013-12-17T05:53:20Z</dcterms:created>
  <dcterms:modified xsi:type="dcterms:W3CDTF">2015-01-11T08:40:30Z</dcterms:modified>
</cp:coreProperties>
</file>