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17581" y="653143"/>
            <a:ext cx="7175351" cy="5008105"/>
          </a:xfrm>
        </p:spPr>
        <p:txBody>
          <a:bodyPr/>
          <a:lstStyle/>
          <a:p>
            <a:r>
              <a:rPr lang="ru-RU" dirty="0" smtClean="0"/>
              <a:t> Знаки препинания в предложениях с обращением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2160240"/>
          </a:xfrm>
        </p:spPr>
        <p:txBody>
          <a:bodyPr/>
          <a:lstStyle/>
          <a:p>
            <a:r>
              <a:rPr lang="ru-RU" dirty="0" smtClean="0"/>
              <a:t>2 урок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87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89240"/>
            <a:ext cx="7920879" cy="857032"/>
          </a:xfrm>
        </p:spPr>
        <p:txBody>
          <a:bodyPr/>
          <a:lstStyle/>
          <a:p>
            <a:r>
              <a:rPr lang="ru-RU" sz="3600" dirty="0" smtClean="0"/>
              <a:t>Обращения нераспространенные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31520"/>
            <a:ext cx="7776864" cy="3474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Бабушка поговори со мной.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Ты помнишь Алеша дороги Смоленщины?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Шахтер страна ждет угля!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Завтра я уезжаю Наташа.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 любите такой снег Алексей Иванович?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Светлана подойди ко мне.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Завтра товарищи мы выступаем 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Твои письма мама мне прочли.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4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3" y="5733256"/>
            <a:ext cx="3744417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31520"/>
            <a:ext cx="7004248" cy="51457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Бабушка,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поговори со мной.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помнишь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Алеша,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дороги Смоленщины?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Шахтер,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страна ждет угля!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Завтра 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уезжаю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Наташа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 любите такой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снег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Алексей Иванович?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Светлана,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подойди ко мне.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Завтра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товарищи,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мы выступаем 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Твои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письма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мама,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мне прочли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97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352927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Распространенные обращения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46268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Дорогой Петр Семенович получил ваше письмо.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Примите мой друг мои лучшие пожелания.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Крепко жму мой дорогой вашу руку.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Нежно обнимаю тебя моя милая подруга.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Уважаемые товарищи очень обрадован вашими письмами.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Глубокоуважаемый Александр Петрович разрешите поблагодарить вас.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5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296144"/>
          </a:xfrm>
        </p:spPr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064896" cy="48245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Дорогой Петр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Семенович,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получил ваше письмо.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Примите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,мой друг,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мои лучшие пожелания.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Крепко жму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,мой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дорогой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вашу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руку.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Нежно обнимаю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тебя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 милая подруга.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товарищи,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очень обрадован вашими письмами.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Глубокоуважаемый Александр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Петрович,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разрешите поблагодарить вас.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6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89240"/>
            <a:ext cx="6512511" cy="936104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Расставьте знаки препинания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1376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Друзья К чему весь этот спор?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Ты сер а я приятель сед.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жду тебя мой запоздалый друг.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же ты моя старушка приумолкла у окна?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Чудесно мы жили друзья на Тихом океане.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Расскажи о себе Матвей.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756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5805264"/>
            <a:ext cx="3877816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507374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 чему весь этот спор?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сер,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 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приятель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сед.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Я жду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тебя,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запоздалый друг.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 же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ты,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старушка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приумолкла у окна?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Чудесно мы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жили,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 Тихом океане.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Расскажи 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себе,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Матвей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76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080120"/>
          </a:xfrm>
        </p:spPr>
        <p:txBody>
          <a:bodyPr/>
          <a:lstStyle/>
          <a:p>
            <a:r>
              <a:rPr lang="ru-RU" dirty="0" smtClean="0"/>
              <a:t>Рефл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31520"/>
            <a:ext cx="8136904" cy="4569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 узнал…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 запомнил…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Мне понравилось…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Лучше всего мне удалось…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Мне было трудно…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Теперь я чувствую свою…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Эту тему я не только усвоил сам, но и могу объяснить…</a:t>
            </a:r>
          </a:p>
        </p:txBody>
      </p:sp>
    </p:spTree>
    <p:extLst>
      <p:ext uri="{BB962C8B-B14F-4D97-AF65-F5344CB8AC3E}">
        <p14:creationId xmlns:p14="http://schemas.microsoft.com/office/powerpoint/2010/main" val="1546181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</TotalTime>
  <Words>343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 Знаки препинания в предложениях с обращением</vt:lpstr>
      <vt:lpstr>Обращения нераспространенные</vt:lpstr>
      <vt:lpstr>Проверь</vt:lpstr>
      <vt:lpstr>Распространенные обращения</vt:lpstr>
      <vt:lpstr>Проверь</vt:lpstr>
      <vt:lpstr>Расставьте знаки препинания</vt:lpstr>
      <vt:lpstr>Проверь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Обращение</dc:title>
  <dc:creator>7</dc:creator>
  <cp:lastModifiedBy>7</cp:lastModifiedBy>
  <cp:revision>11</cp:revision>
  <dcterms:created xsi:type="dcterms:W3CDTF">2015-04-09T16:15:54Z</dcterms:created>
  <dcterms:modified xsi:type="dcterms:W3CDTF">2017-12-13T19:27:16Z</dcterms:modified>
</cp:coreProperties>
</file>