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63" r:id="rId5"/>
    <p:sldId id="262" r:id="rId6"/>
    <p:sldId id="258" r:id="rId7"/>
    <p:sldId id="259" r:id="rId8"/>
    <p:sldId id="264" r:id="rId9"/>
    <p:sldId id="260" r:id="rId10"/>
    <p:sldId id="261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3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3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52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0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45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06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7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3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5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8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6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025" y="1628800"/>
            <a:ext cx="7704856" cy="237795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окружающим миром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«Предметы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облегчающий труд человека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быту»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озраст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5-6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316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92 общеразвивающего вида» г. Сыктывкара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65428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Подготовила: Бута Н.В.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Сыктывкар, 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«найди вещи облегчающие труд человека в быту»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2" t="14157" b="4215"/>
          <a:stretch/>
        </p:blipFill>
        <p:spPr bwMode="auto">
          <a:xfrm>
            <a:off x="7237142" y="5373216"/>
            <a:ext cx="143931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70" y="3455829"/>
            <a:ext cx="2244415" cy="259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b="12952"/>
          <a:stretch/>
        </p:blipFill>
        <p:spPr bwMode="auto">
          <a:xfrm>
            <a:off x="4819168" y="5318968"/>
            <a:ext cx="198533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8688" r="24974" b="7179"/>
          <a:stretch/>
        </p:blipFill>
        <p:spPr bwMode="auto">
          <a:xfrm>
            <a:off x="457200" y="1619409"/>
            <a:ext cx="1810544" cy="226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r="5176" b="-2206"/>
          <a:stretch/>
        </p:blipFill>
        <p:spPr bwMode="auto">
          <a:xfrm>
            <a:off x="394970" y="4057267"/>
            <a:ext cx="2082441" cy="24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32" y="3455829"/>
            <a:ext cx="2361945" cy="161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55" y="1779127"/>
            <a:ext cx="1878845" cy="126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47" y="3549269"/>
            <a:ext cx="1089215" cy="14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15599"/>
          <a:stretch/>
        </p:blipFill>
        <p:spPr bwMode="auto">
          <a:xfrm>
            <a:off x="4877269" y="1936744"/>
            <a:ext cx="1368152" cy="11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01" y="1733960"/>
            <a:ext cx="1621544" cy="173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подходить близко к работающей газовой плите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Быть осторожным с электроприборами и электропроводами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трогать руками святящую лампочку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Перед уходом выключить все бытовые приборы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трогать руками работающие бытовые 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30521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 «Закончи предложение»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Сегодня я узнал (а) …….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меня было трудно….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Мне запомнилось….</a:t>
            </a:r>
          </a:p>
          <a:p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20" y="3681919"/>
            <a:ext cx="5663952" cy="309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400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детей о предметах, облегчающих труд человека в быту.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устанавливать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следственные связи между трудовым процессом 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предметом, его облегчающим.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память, мышление, творческое воображение, интерес к разным видам бытовых приборов;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любознательность, внимание, мышление, память, творческое воображение.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 детей желание помогать своим близким, трудиться самостоятельно.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85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Природные и рукотворные предметы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11411"/>
              </p:ext>
            </p:extLst>
          </p:nvPr>
        </p:nvGraphicFramePr>
        <p:xfrm>
          <a:off x="609600" y="2160588"/>
          <a:ext cx="7130752" cy="170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046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Природные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Рукотворные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6" y="3532298"/>
            <a:ext cx="3599880" cy="319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76" y="3556896"/>
            <a:ext cx="3565376" cy="268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8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03" y="3721548"/>
            <a:ext cx="2468165" cy="24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3" y="736030"/>
            <a:ext cx="2828257" cy="282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75" y="85533"/>
            <a:ext cx="2467044" cy="372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8" y="330620"/>
            <a:ext cx="3233667" cy="323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2" y="393305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9" y="3363823"/>
            <a:ext cx="3113850" cy="311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2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1470" y="476672"/>
            <a:ext cx="79672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Предметы облегчающие труд человека в быту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43" y="2248510"/>
            <a:ext cx="5961112" cy="42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4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Кормит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дом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Шкаф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льдом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91" y="1268760"/>
            <a:ext cx="4231488" cy="54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0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169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нашем доме другом,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Стрелки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движутся по кругу,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тикают, считают,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отдыха не знают.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22108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3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глотает без разбора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Всё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что на пути лежит.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много пыли, сора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 радости дрожит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82" y="2751940"/>
            <a:ext cx="4077072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идет пароход —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назад, то вперед,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 ним такая гладь —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морщинки не видать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6004"/>
            <a:ext cx="4064968" cy="40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184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Знакомство с окружающим миром  «Предметы облегчающий труд человека в быту» (возраст детей 5-6 лет) </vt:lpstr>
      <vt:lpstr>Презентация PowerPoint</vt:lpstr>
      <vt:lpstr>Природные и рукотворные предметы 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Физкультминутка</vt:lpstr>
      <vt:lpstr>Игра «найди вещи облегчающие труд человека в быту»</vt:lpstr>
      <vt:lpstr>Советы</vt:lpstr>
      <vt:lpstr>Рефлексия «Закончи предложение»</vt:lpstr>
      <vt:lpstr>Скачано с www.znanio.ru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- знакомство с окружающим миром  Тема -  предметы облегчающий труд человека в быту      Возраст детей 5-6 лет Презентацию подготовила воспитатель МАДОУ «детский сад №92 общеразвивающего вида» – Виноградова Анна </dc:title>
  <dc:creator>Артур</dc:creator>
  <cp:lastModifiedBy>Надежда</cp:lastModifiedBy>
  <cp:revision>15</cp:revision>
  <dcterms:created xsi:type="dcterms:W3CDTF">2020-09-06T10:24:42Z</dcterms:created>
  <dcterms:modified xsi:type="dcterms:W3CDTF">2023-10-11T20:12:51Z</dcterms:modified>
</cp:coreProperties>
</file>