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Звезды, созвездия, кометы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31"/>
            <a:ext cx="12192000" cy="6120384"/>
          </a:xfrm>
        </p:spPr>
      </p:pic>
    </p:spTree>
    <p:extLst>
      <p:ext uri="{BB962C8B-B14F-4D97-AF65-F5344CB8AC3E}">
        <p14:creationId xmlns:p14="http://schemas.microsoft.com/office/powerpoint/2010/main" val="36313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7481"/>
            <a:ext cx="12192000" cy="8195482"/>
          </a:xfrm>
        </p:spPr>
      </p:pic>
    </p:spTree>
    <p:extLst>
      <p:ext uri="{BB962C8B-B14F-4D97-AF65-F5344CB8AC3E}">
        <p14:creationId xmlns:p14="http://schemas.microsoft.com/office/powerpoint/2010/main" val="40517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7673"/>
            <a:ext cx="12192000" cy="7963469"/>
          </a:xfrm>
        </p:spPr>
      </p:pic>
    </p:spTree>
    <p:extLst>
      <p:ext uri="{BB962C8B-B14F-4D97-AF65-F5344CB8AC3E}">
        <p14:creationId xmlns:p14="http://schemas.microsoft.com/office/powerpoint/2010/main" val="24957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1510" y="-150125"/>
            <a:ext cx="8326269" cy="1160060"/>
          </a:xfrm>
        </p:spPr>
        <p:txBody>
          <a:bodyPr/>
          <a:lstStyle/>
          <a:p>
            <a:r>
              <a:rPr lang="ru-RU" dirty="0" smtClean="0"/>
              <a:t>Самая известная комета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19" y="1009935"/>
            <a:ext cx="10131425" cy="42990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Ни для одной другой кометы нет исторических записей, которые могли бы сравниться с кометой Галлея. Комета Галлея уникальна: она наблюдалась на протяжении более двух тысяч лет 30 раз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.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 Комета названа по имени Эдмунда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Галлея.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В 1986 г. космический аппарат "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Джотто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" смог получить изображение ядра кометы Галлея с расстояния всего в 10 тысяч километров. Оказалось, что ядро имеет в длину 15 км при ширине 8 км.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09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117" y="0"/>
            <a:ext cx="5510283" cy="1187355"/>
          </a:xfrm>
        </p:spPr>
        <p:txBody>
          <a:bodyPr/>
          <a:lstStyle/>
          <a:p>
            <a:r>
              <a:rPr lang="ru-RU" b="1" dirty="0"/>
              <a:t>Самая </a:t>
            </a:r>
            <a:r>
              <a:rPr lang="ru-RU" dirty="0"/>
              <a:t>яркая</a:t>
            </a:r>
            <a:r>
              <a:rPr lang="ru-RU" b="1" dirty="0"/>
              <a:t> звезда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833" y="1336849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/>
              <a:t>Сириус. Ее звездная величина равна -1,44. Свое название Сириус получил в Древней Греции, и означает оно "опаляющий". Сириус иногда называют Собачьей звездой по имени созвездия Большого Пса, к которому он принадлежит. Находясь на расстоянии всего в 8,7 световых лет, Сириус является одной из самых близких к Солнцу звезд. 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5482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9763"/>
            <a:ext cx="12192000" cy="7327763"/>
          </a:xfrm>
        </p:spPr>
      </p:pic>
    </p:spTree>
    <p:extLst>
      <p:ext uri="{BB962C8B-B14F-4D97-AF65-F5344CB8AC3E}">
        <p14:creationId xmlns:p14="http://schemas.microsoft.com/office/powerpoint/2010/main" val="1063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942996"/>
          </a:xfrm>
        </p:spPr>
      </p:pic>
    </p:spTree>
    <p:extLst>
      <p:ext uri="{BB962C8B-B14F-4D97-AF65-F5344CB8AC3E}">
        <p14:creationId xmlns:p14="http://schemas.microsoft.com/office/powerpoint/2010/main" val="3336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47"/>
          </a:xfrm>
        </p:spPr>
      </p:pic>
    </p:spTree>
    <p:extLst>
      <p:ext uri="{BB962C8B-B14F-4D97-AF65-F5344CB8AC3E}">
        <p14:creationId xmlns:p14="http://schemas.microsoft.com/office/powerpoint/2010/main" val="26136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18801"/>
          </a:xfrm>
        </p:spPr>
      </p:pic>
    </p:spTree>
    <p:extLst>
      <p:ext uri="{BB962C8B-B14F-4D97-AF65-F5344CB8AC3E}">
        <p14:creationId xmlns:p14="http://schemas.microsoft.com/office/powerpoint/2010/main" val="38358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73123"/>
            <a:ext cx="4367284" cy="2160896"/>
          </a:xfrm>
        </p:spPr>
        <p:txBody>
          <a:bodyPr/>
          <a:lstStyle/>
          <a:p>
            <a:r>
              <a:rPr lang="ru-RU" dirty="0" smtClean="0"/>
              <a:t>Созвездия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58" y="0"/>
            <a:ext cx="7974842" cy="6863787"/>
          </a:xfrm>
        </p:spPr>
      </p:pic>
    </p:spTree>
    <p:extLst>
      <p:ext uri="{BB962C8B-B14F-4D97-AF65-F5344CB8AC3E}">
        <p14:creationId xmlns:p14="http://schemas.microsoft.com/office/powerpoint/2010/main" val="131552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25</TotalTime>
  <Words>102</Words>
  <Application>Microsoft Office PowerPoint</Application>
  <PresentationFormat>Широкоэкранный</PresentationFormat>
  <Paragraphs>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Batang</vt:lpstr>
      <vt:lpstr>Arial</vt:lpstr>
      <vt:lpstr>Calibri</vt:lpstr>
      <vt:lpstr>Calibri Light</vt:lpstr>
      <vt:lpstr>Небеса</vt:lpstr>
      <vt:lpstr>Звезды, созвездия, кометы</vt:lpstr>
      <vt:lpstr>Презентация PowerPoint</vt:lpstr>
      <vt:lpstr>Самая известная комета</vt:lpstr>
      <vt:lpstr>Самая яркая звезда</vt:lpstr>
      <vt:lpstr>Презентация PowerPoint</vt:lpstr>
      <vt:lpstr>Презентация PowerPoint</vt:lpstr>
      <vt:lpstr>Презентация PowerPoint</vt:lpstr>
      <vt:lpstr>Презентация PowerPoint</vt:lpstr>
      <vt:lpstr>Созвездия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Звезды, созвездия, кометы</dc:title>
  <dc:creator>home</dc:creator>
  <cp:lastModifiedBy>home</cp:lastModifiedBy>
  <cp:revision>3</cp:revision>
  <dcterms:created xsi:type="dcterms:W3CDTF">2015-11-08T16:30:32Z</dcterms:created>
  <dcterms:modified xsi:type="dcterms:W3CDTF">2015-11-08T16:56:17Z</dcterms:modified>
</cp:coreProperties>
</file>