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BDB4-CD96-4FE9-AD5F-278C62EB16F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9962-4142-4F11-8D37-E1422EA3C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30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BDB4-CD96-4FE9-AD5F-278C62EB16F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9962-4142-4F11-8D37-E1422EA3C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78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BDB4-CD96-4FE9-AD5F-278C62EB16F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9962-4142-4F11-8D37-E1422EA3C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5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BDB4-CD96-4FE9-AD5F-278C62EB16F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9962-4142-4F11-8D37-E1422EA3C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97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BDB4-CD96-4FE9-AD5F-278C62EB16F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9962-4142-4F11-8D37-E1422EA3C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58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BDB4-CD96-4FE9-AD5F-278C62EB16F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9962-4142-4F11-8D37-E1422EA3C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47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BDB4-CD96-4FE9-AD5F-278C62EB16F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9962-4142-4F11-8D37-E1422EA3C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62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BDB4-CD96-4FE9-AD5F-278C62EB16F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9962-4142-4F11-8D37-E1422EA3C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68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BDB4-CD96-4FE9-AD5F-278C62EB16F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9962-4142-4F11-8D37-E1422EA3C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1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BDB4-CD96-4FE9-AD5F-278C62EB16F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9962-4142-4F11-8D37-E1422EA3C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42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BDB4-CD96-4FE9-AD5F-278C62EB16F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9962-4142-4F11-8D37-E1422EA3C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26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3BDB4-CD96-4FE9-AD5F-278C62EB16F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A9962-4142-4F11-8D37-E1422EA3C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99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04" y="188640"/>
            <a:ext cx="5734434" cy="138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325890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1412776"/>
            <a:ext cx="6208657" cy="11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754" y="2565438"/>
            <a:ext cx="5791049" cy="11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813" y="3692703"/>
            <a:ext cx="6968220" cy="1409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41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3"/>
            <a:ext cx="3876839" cy="245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844824"/>
            <a:ext cx="5897250" cy="110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3162300"/>
            <a:ext cx="5691840" cy="1202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88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74" y="1916832"/>
            <a:ext cx="3755479" cy="231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837" y="2204864"/>
            <a:ext cx="5754580" cy="1339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889252"/>
            <a:ext cx="61941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6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9546"/>
            <a:ext cx="3357910" cy="2180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04864"/>
            <a:ext cx="588865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382" y="3789040"/>
            <a:ext cx="629061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76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045" y="0"/>
            <a:ext cx="3168352" cy="142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3" y="1267288"/>
            <a:ext cx="9024057" cy="1428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9399"/>
            <a:ext cx="914600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02" y="3997551"/>
            <a:ext cx="9163006" cy="146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7" y="5455368"/>
            <a:ext cx="913416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23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86" y="260648"/>
            <a:ext cx="9042430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87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2017-11-27T14:49:21Z</dcterms:created>
  <dcterms:modified xsi:type="dcterms:W3CDTF">2017-11-27T15:14:39Z</dcterms:modified>
</cp:coreProperties>
</file>